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60" r:id="rId4"/>
    <p:sldId id="273" r:id="rId5"/>
    <p:sldId id="275" r:id="rId6"/>
    <p:sldId id="272" r:id="rId7"/>
    <p:sldId id="262" r:id="rId8"/>
    <p:sldId id="284" r:id="rId9"/>
    <p:sldId id="285" r:id="rId10"/>
    <p:sldId id="287" r:id="rId11"/>
    <p:sldId id="261" r:id="rId12"/>
    <p:sldId id="288" r:id="rId13"/>
    <p:sldId id="264" r:id="rId14"/>
    <p:sldId id="263" r:id="rId15"/>
    <p:sldId id="289" r:id="rId16"/>
    <p:sldId id="278" r:id="rId17"/>
    <p:sldId id="294" r:id="rId18"/>
    <p:sldId id="293" r:id="rId19"/>
    <p:sldId id="291" r:id="rId20"/>
    <p:sldId id="295" r:id="rId21"/>
    <p:sldId id="296" r:id="rId22"/>
    <p:sldId id="290" r:id="rId23"/>
  </p:sldIdLst>
  <p:sldSz cx="9144000" cy="5143500" type="screen16x9"/>
  <p:notesSz cx="6858000" cy="9144000"/>
  <p:embeddedFontLst>
    <p:embeddedFont>
      <p:font typeface="Dosis Light" panose="020B0604020202020204" charset="0"/>
      <p:regular r:id="rId25"/>
      <p:bold r:id="rId26"/>
    </p:embeddedFont>
    <p:embeddedFont>
      <p:font typeface="Dosis" panose="020B0604020202020204" charset="0"/>
      <p:regular r:id="rId27"/>
      <p:bold r:id="rId28"/>
    </p:embeddedFont>
    <p:embeddedFont>
      <p:font typeface="Pontano Sans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F56"/>
    <a:srgbClr val="848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05E14-4D10-40F3-AC55-85C64705DD5C}">
  <a:tblStyle styleId="{A4805E14-4D10-40F3-AC55-85C64705DD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336F3-EED0-42E5-9D33-4DBCF27FC32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1CD7938-38E1-43C6-BA77-D6C568A7895D}">
      <dgm:prSet phldrT="[Tekst]" custT="1"/>
      <dgm:spPr>
        <a:solidFill>
          <a:schemeClr val="bg1"/>
        </a:solidFill>
      </dgm:spPr>
      <dgm:t>
        <a:bodyPr/>
        <a:lstStyle/>
        <a:p>
          <a:r>
            <a:rPr lang="nl-NL" sz="1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Delen met elkaar</a:t>
          </a:r>
          <a:endParaRPr lang="nl-NL" sz="1800" b="1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gm:t>
    </dgm:pt>
    <dgm:pt modelId="{0BC567B8-4EC5-4E63-9689-EA80617D0CA8}" type="parTrans" cxnId="{6ADC87FD-B4AE-4AB1-BAFA-3891705BD7CA}">
      <dgm:prSet/>
      <dgm:spPr/>
      <dgm:t>
        <a:bodyPr/>
        <a:lstStyle/>
        <a:p>
          <a:endParaRPr lang="nl-NL"/>
        </a:p>
      </dgm:t>
    </dgm:pt>
    <dgm:pt modelId="{34DE9353-543A-4D18-8F14-CB132C55708E}" type="sibTrans" cxnId="{6ADC87FD-B4AE-4AB1-BAFA-3891705BD7C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NL"/>
        </a:p>
      </dgm:t>
    </dgm:pt>
    <dgm:pt modelId="{E9750999-E2F1-4BCB-8B1B-429CAE7C7E3A}">
      <dgm:prSet phldrT="[Tekst]" custT="1"/>
      <dgm:spPr>
        <a:solidFill>
          <a:schemeClr val="bg1"/>
        </a:solidFill>
      </dgm:spPr>
      <dgm:t>
        <a:bodyPr/>
        <a:lstStyle/>
        <a:p>
          <a:r>
            <a:rPr lang="nl-NL" sz="1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Leren van elkaar</a:t>
          </a:r>
          <a:endParaRPr lang="nl-NL" sz="1800" b="1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gm:t>
    </dgm:pt>
    <dgm:pt modelId="{9BDE5E22-60A4-480B-824A-4A2A97630BBA}" type="parTrans" cxnId="{98A55BBC-85E9-4C1B-B91C-A697A9072512}">
      <dgm:prSet/>
      <dgm:spPr/>
      <dgm:t>
        <a:bodyPr/>
        <a:lstStyle/>
        <a:p>
          <a:endParaRPr lang="nl-NL"/>
        </a:p>
      </dgm:t>
    </dgm:pt>
    <dgm:pt modelId="{5E050513-0B2A-4CE7-AC2D-42A9BD912D4C}" type="sibTrans" cxnId="{98A55BBC-85E9-4C1B-B91C-A697A907251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NL"/>
        </a:p>
      </dgm:t>
    </dgm:pt>
    <dgm:pt modelId="{13CC4C64-9C4B-460D-B087-1929725B4291}">
      <dgm:prSet phldrT="[Tekst]" custT="1"/>
      <dgm:spPr>
        <a:solidFill>
          <a:schemeClr val="bg1"/>
        </a:solidFill>
      </dgm:spPr>
      <dgm:t>
        <a:bodyPr/>
        <a:lstStyle/>
        <a:p>
          <a:r>
            <a:rPr lang="nl-NL" sz="1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Elkaar inspireren</a:t>
          </a:r>
          <a:endParaRPr lang="nl-NL" sz="1800" b="1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gm:t>
    </dgm:pt>
    <dgm:pt modelId="{6E3747A2-7DA8-47D6-AADD-8A3589DE1676}" type="parTrans" cxnId="{F95E7B13-58C7-4EA0-9B46-A9061CACC882}">
      <dgm:prSet/>
      <dgm:spPr/>
      <dgm:t>
        <a:bodyPr/>
        <a:lstStyle/>
        <a:p>
          <a:endParaRPr lang="nl-NL"/>
        </a:p>
      </dgm:t>
    </dgm:pt>
    <dgm:pt modelId="{9A04AF0B-DDE3-477A-BCBB-A11335B6B90C}" type="sibTrans" cxnId="{F95E7B13-58C7-4EA0-9B46-A9061CACC88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NL"/>
        </a:p>
      </dgm:t>
    </dgm:pt>
    <dgm:pt modelId="{9064FA48-7CB4-49B5-BB78-AE071495179C}">
      <dgm:prSet phldrT="[Tekst]" custT="1"/>
      <dgm:spPr>
        <a:solidFill>
          <a:schemeClr val="bg1"/>
        </a:solidFill>
      </dgm:spPr>
      <dgm:t>
        <a:bodyPr/>
        <a:lstStyle/>
        <a:p>
          <a:r>
            <a:rPr lang="nl-NL" sz="1800" b="1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Uit-proberen</a:t>
          </a:r>
          <a:endParaRPr lang="nl-NL" sz="1800" b="1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gm:t>
    </dgm:pt>
    <dgm:pt modelId="{C7765A13-85D1-4AF8-A50D-6B251BDA0212}" type="parTrans" cxnId="{C0C90CFC-26F1-417D-9506-BC9C3AD994A1}">
      <dgm:prSet/>
      <dgm:spPr/>
      <dgm:t>
        <a:bodyPr/>
        <a:lstStyle/>
        <a:p>
          <a:endParaRPr lang="nl-NL"/>
        </a:p>
      </dgm:t>
    </dgm:pt>
    <dgm:pt modelId="{806A20CA-1793-4069-8E29-5C9DFBC9707B}" type="sibTrans" cxnId="{C0C90CFC-26F1-417D-9506-BC9C3AD994A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NL"/>
        </a:p>
      </dgm:t>
    </dgm:pt>
    <dgm:pt modelId="{26781506-8532-4AFD-A0D4-0E67ABA3007D}">
      <dgm:prSet phldrT="[Tekst]" custT="1"/>
      <dgm:spPr>
        <a:solidFill>
          <a:schemeClr val="bg1"/>
        </a:solidFill>
      </dgm:spPr>
      <dgm:t>
        <a:bodyPr/>
        <a:lstStyle/>
        <a:p>
          <a:r>
            <a:rPr lang="nl-NL" sz="1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Integreren</a:t>
          </a:r>
          <a:endParaRPr lang="nl-NL" sz="1800" b="1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gm:t>
    </dgm:pt>
    <dgm:pt modelId="{F915699A-CFEF-4396-AFEB-1EE76A99A8A5}" type="parTrans" cxnId="{2CB89FEF-F53F-4E87-8990-1FB3F8238D69}">
      <dgm:prSet/>
      <dgm:spPr/>
      <dgm:t>
        <a:bodyPr/>
        <a:lstStyle/>
        <a:p>
          <a:endParaRPr lang="nl-NL"/>
        </a:p>
      </dgm:t>
    </dgm:pt>
    <dgm:pt modelId="{B0A335C4-1433-47AE-9CD9-B596DBB2ACB7}" type="sibTrans" cxnId="{2CB89FEF-F53F-4E87-8990-1FB3F8238D6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nl-NL" dirty="0"/>
        </a:p>
      </dgm:t>
    </dgm:pt>
    <dgm:pt modelId="{DE2D357E-0A9F-441D-ABE6-450CA37C0C55}" type="pres">
      <dgm:prSet presAssocID="{E6D336F3-EED0-42E5-9D33-4DBCF27FC3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347A949-8344-4335-AF1A-F00EE3F334A5}" type="pres">
      <dgm:prSet presAssocID="{81CD7938-38E1-43C6-BA77-D6C568A789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0E550C-731D-46C8-B55B-EE27431BC980}" type="pres">
      <dgm:prSet presAssocID="{34DE9353-543A-4D18-8F14-CB132C55708E}" presName="sibTrans" presStyleLbl="sibTrans2D1" presStyleIdx="0" presStyleCnt="5"/>
      <dgm:spPr/>
      <dgm:t>
        <a:bodyPr/>
        <a:lstStyle/>
        <a:p>
          <a:endParaRPr lang="nl-NL"/>
        </a:p>
      </dgm:t>
    </dgm:pt>
    <dgm:pt modelId="{65934F78-1F40-48D7-BB6F-FCB48FB4CD4E}" type="pres">
      <dgm:prSet presAssocID="{34DE9353-543A-4D18-8F14-CB132C55708E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A20335D9-F887-45D6-88AC-393B67EB7DF4}" type="pres">
      <dgm:prSet presAssocID="{E9750999-E2F1-4BCB-8B1B-429CAE7C7E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A873BA-F39F-4C51-8891-1EFCB3FC8231}" type="pres">
      <dgm:prSet presAssocID="{5E050513-0B2A-4CE7-AC2D-42A9BD912D4C}" presName="sibTrans" presStyleLbl="sibTrans2D1" presStyleIdx="1" presStyleCnt="5"/>
      <dgm:spPr/>
      <dgm:t>
        <a:bodyPr/>
        <a:lstStyle/>
        <a:p>
          <a:endParaRPr lang="nl-NL"/>
        </a:p>
      </dgm:t>
    </dgm:pt>
    <dgm:pt modelId="{FFEB41E1-4D90-43F2-A3C4-059AB146A22D}" type="pres">
      <dgm:prSet presAssocID="{5E050513-0B2A-4CE7-AC2D-42A9BD912D4C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AAA8B41E-A7BA-4365-96F2-79EB9B4886BD}" type="pres">
      <dgm:prSet presAssocID="{13CC4C64-9C4B-460D-B087-1929725B42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042C3D-003F-4936-A3EB-EE85AD59D21E}" type="pres">
      <dgm:prSet presAssocID="{9A04AF0B-DDE3-477A-BCBB-A11335B6B90C}" presName="sibTrans" presStyleLbl="sibTrans2D1" presStyleIdx="2" presStyleCnt="5"/>
      <dgm:spPr/>
      <dgm:t>
        <a:bodyPr/>
        <a:lstStyle/>
        <a:p>
          <a:endParaRPr lang="nl-NL"/>
        </a:p>
      </dgm:t>
    </dgm:pt>
    <dgm:pt modelId="{B55DA0A7-083D-4490-9C3B-C769E8D38C6C}" type="pres">
      <dgm:prSet presAssocID="{9A04AF0B-DDE3-477A-BCBB-A11335B6B90C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B874B61A-079B-49FC-9FA2-603C9B4D2613}" type="pres">
      <dgm:prSet presAssocID="{9064FA48-7CB4-49B5-BB78-AE07149517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239E64-B3B8-4A30-9345-180D8EDB8331}" type="pres">
      <dgm:prSet presAssocID="{806A20CA-1793-4069-8E29-5C9DFBC9707B}" presName="sibTrans" presStyleLbl="sibTrans2D1" presStyleIdx="3" presStyleCnt="5"/>
      <dgm:spPr/>
      <dgm:t>
        <a:bodyPr/>
        <a:lstStyle/>
        <a:p>
          <a:endParaRPr lang="nl-NL"/>
        </a:p>
      </dgm:t>
    </dgm:pt>
    <dgm:pt modelId="{C32067B3-74D9-4819-97A4-C9435D346E92}" type="pres">
      <dgm:prSet presAssocID="{806A20CA-1793-4069-8E29-5C9DFBC9707B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36BD184E-BACD-420D-99C9-04C7D24D211F}" type="pres">
      <dgm:prSet presAssocID="{26781506-8532-4AFD-A0D4-0E67ABA300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6CC69B-2E9E-47FF-B6CA-128560581FEE}" type="pres">
      <dgm:prSet presAssocID="{B0A335C4-1433-47AE-9CD9-B596DBB2ACB7}" presName="sibTrans" presStyleLbl="sibTrans2D1" presStyleIdx="4" presStyleCnt="5"/>
      <dgm:spPr/>
      <dgm:t>
        <a:bodyPr/>
        <a:lstStyle/>
        <a:p>
          <a:endParaRPr lang="nl-NL"/>
        </a:p>
      </dgm:t>
    </dgm:pt>
    <dgm:pt modelId="{E9A417A1-3566-4813-8DBB-D64477DE60B9}" type="pres">
      <dgm:prSet presAssocID="{B0A335C4-1433-47AE-9CD9-B596DBB2ACB7}" presName="connectorText" presStyleLbl="sibTrans2D1" presStyleIdx="4" presStyleCnt="5"/>
      <dgm:spPr/>
      <dgm:t>
        <a:bodyPr/>
        <a:lstStyle/>
        <a:p>
          <a:endParaRPr lang="nl-NL"/>
        </a:p>
      </dgm:t>
    </dgm:pt>
  </dgm:ptLst>
  <dgm:cxnLst>
    <dgm:cxn modelId="{6B6BBB49-C2EC-427A-B2ED-075CE47064F3}" type="presOf" srcId="{B0A335C4-1433-47AE-9CD9-B596DBB2ACB7}" destId="{E9A417A1-3566-4813-8DBB-D64477DE60B9}" srcOrd="1" destOrd="0" presId="urn:microsoft.com/office/officeart/2005/8/layout/cycle2"/>
    <dgm:cxn modelId="{D8D9F365-13BE-42E7-88B8-9C200CBDA698}" type="presOf" srcId="{806A20CA-1793-4069-8E29-5C9DFBC9707B}" destId="{D2239E64-B3B8-4A30-9345-180D8EDB8331}" srcOrd="0" destOrd="0" presId="urn:microsoft.com/office/officeart/2005/8/layout/cycle2"/>
    <dgm:cxn modelId="{FEF297A5-8AFE-49A1-BE0F-0B6954B1237B}" type="presOf" srcId="{81CD7938-38E1-43C6-BA77-D6C568A7895D}" destId="{1347A949-8344-4335-AF1A-F00EE3F334A5}" srcOrd="0" destOrd="0" presId="urn:microsoft.com/office/officeart/2005/8/layout/cycle2"/>
    <dgm:cxn modelId="{2CB89FEF-F53F-4E87-8990-1FB3F8238D69}" srcId="{E6D336F3-EED0-42E5-9D33-4DBCF27FC32D}" destId="{26781506-8532-4AFD-A0D4-0E67ABA3007D}" srcOrd="4" destOrd="0" parTransId="{F915699A-CFEF-4396-AFEB-1EE76A99A8A5}" sibTransId="{B0A335C4-1433-47AE-9CD9-B596DBB2ACB7}"/>
    <dgm:cxn modelId="{F95E7B13-58C7-4EA0-9B46-A9061CACC882}" srcId="{E6D336F3-EED0-42E5-9D33-4DBCF27FC32D}" destId="{13CC4C64-9C4B-460D-B087-1929725B4291}" srcOrd="2" destOrd="0" parTransId="{6E3747A2-7DA8-47D6-AADD-8A3589DE1676}" sibTransId="{9A04AF0B-DDE3-477A-BCBB-A11335B6B90C}"/>
    <dgm:cxn modelId="{4C0078FF-3FDA-4478-ACF6-5AB46A5A409C}" type="presOf" srcId="{26781506-8532-4AFD-A0D4-0E67ABA3007D}" destId="{36BD184E-BACD-420D-99C9-04C7D24D211F}" srcOrd="0" destOrd="0" presId="urn:microsoft.com/office/officeart/2005/8/layout/cycle2"/>
    <dgm:cxn modelId="{98A55BBC-85E9-4C1B-B91C-A697A9072512}" srcId="{E6D336F3-EED0-42E5-9D33-4DBCF27FC32D}" destId="{E9750999-E2F1-4BCB-8B1B-429CAE7C7E3A}" srcOrd="1" destOrd="0" parTransId="{9BDE5E22-60A4-480B-824A-4A2A97630BBA}" sibTransId="{5E050513-0B2A-4CE7-AC2D-42A9BD912D4C}"/>
    <dgm:cxn modelId="{2DF026DA-CB6A-44B3-AD18-0E760D50B690}" type="presOf" srcId="{E6D336F3-EED0-42E5-9D33-4DBCF27FC32D}" destId="{DE2D357E-0A9F-441D-ABE6-450CA37C0C55}" srcOrd="0" destOrd="0" presId="urn:microsoft.com/office/officeart/2005/8/layout/cycle2"/>
    <dgm:cxn modelId="{C0C90CFC-26F1-417D-9506-BC9C3AD994A1}" srcId="{E6D336F3-EED0-42E5-9D33-4DBCF27FC32D}" destId="{9064FA48-7CB4-49B5-BB78-AE071495179C}" srcOrd="3" destOrd="0" parTransId="{C7765A13-85D1-4AF8-A50D-6B251BDA0212}" sibTransId="{806A20CA-1793-4069-8E29-5C9DFBC9707B}"/>
    <dgm:cxn modelId="{6ADC87FD-B4AE-4AB1-BAFA-3891705BD7CA}" srcId="{E6D336F3-EED0-42E5-9D33-4DBCF27FC32D}" destId="{81CD7938-38E1-43C6-BA77-D6C568A7895D}" srcOrd="0" destOrd="0" parTransId="{0BC567B8-4EC5-4E63-9689-EA80617D0CA8}" sibTransId="{34DE9353-543A-4D18-8F14-CB132C55708E}"/>
    <dgm:cxn modelId="{95690E06-5523-44B1-BEBA-ABA5FDBB2566}" type="presOf" srcId="{9A04AF0B-DDE3-477A-BCBB-A11335B6B90C}" destId="{B55DA0A7-083D-4490-9C3B-C769E8D38C6C}" srcOrd="1" destOrd="0" presId="urn:microsoft.com/office/officeart/2005/8/layout/cycle2"/>
    <dgm:cxn modelId="{73550184-B831-4862-A6E4-2F436E67888D}" type="presOf" srcId="{34DE9353-543A-4D18-8F14-CB132C55708E}" destId="{65934F78-1F40-48D7-BB6F-FCB48FB4CD4E}" srcOrd="1" destOrd="0" presId="urn:microsoft.com/office/officeart/2005/8/layout/cycle2"/>
    <dgm:cxn modelId="{15560476-FDFA-486A-880B-9B085F95D9F4}" type="presOf" srcId="{5E050513-0B2A-4CE7-AC2D-42A9BD912D4C}" destId="{6BA873BA-F39F-4C51-8891-1EFCB3FC8231}" srcOrd="0" destOrd="0" presId="urn:microsoft.com/office/officeart/2005/8/layout/cycle2"/>
    <dgm:cxn modelId="{6377C35F-F683-44E5-9205-02593E3BB041}" type="presOf" srcId="{806A20CA-1793-4069-8E29-5C9DFBC9707B}" destId="{C32067B3-74D9-4819-97A4-C9435D346E92}" srcOrd="1" destOrd="0" presId="urn:microsoft.com/office/officeart/2005/8/layout/cycle2"/>
    <dgm:cxn modelId="{5A567C8F-03A5-4BE3-893C-A114C9448231}" type="presOf" srcId="{E9750999-E2F1-4BCB-8B1B-429CAE7C7E3A}" destId="{A20335D9-F887-45D6-88AC-393B67EB7DF4}" srcOrd="0" destOrd="0" presId="urn:microsoft.com/office/officeart/2005/8/layout/cycle2"/>
    <dgm:cxn modelId="{D19C60F4-7AE5-4DA1-9AC5-DE766DB29BC0}" type="presOf" srcId="{B0A335C4-1433-47AE-9CD9-B596DBB2ACB7}" destId="{446CC69B-2E9E-47FF-B6CA-128560581FEE}" srcOrd="0" destOrd="0" presId="urn:microsoft.com/office/officeart/2005/8/layout/cycle2"/>
    <dgm:cxn modelId="{D4373114-D1F7-4511-8575-AE36FCE42535}" type="presOf" srcId="{34DE9353-543A-4D18-8F14-CB132C55708E}" destId="{C20E550C-731D-46C8-B55B-EE27431BC980}" srcOrd="0" destOrd="0" presId="urn:microsoft.com/office/officeart/2005/8/layout/cycle2"/>
    <dgm:cxn modelId="{D9810FD5-3054-4E55-B448-2210A328CB58}" type="presOf" srcId="{9064FA48-7CB4-49B5-BB78-AE071495179C}" destId="{B874B61A-079B-49FC-9FA2-603C9B4D2613}" srcOrd="0" destOrd="0" presId="urn:microsoft.com/office/officeart/2005/8/layout/cycle2"/>
    <dgm:cxn modelId="{DAF08087-5DC5-4926-83EA-6FEC0253AFBF}" type="presOf" srcId="{5E050513-0B2A-4CE7-AC2D-42A9BD912D4C}" destId="{FFEB41E1-4D90-43F2-A3C4-059AB146A22D}" srcOrd="1" destOrd="0" presId="urn:microsoft.com/office/officeart/2005/8/layout/cycle2"/>
    <dgm:cxn modelId="{65E6AA36-03B1-45E2-AE66-0E82CBDAC336}" type="presOf" srcId="{13CC4C64-9C4B-460D-B087-1929725B4291}" destId="{AAA8B41E-A7BA-4365-96F2-79EB9B4886BD}" srcOrd="0" destOrd="0" presId="urn:microsoft.com/office/officeart/2005/8/layout/cycle2"/>
    <dgm:cxn modelId="{2E29B1AA-BFC1-4C8A-80E0-5EE5743C1FED}" type="presOf" srcId="{9A04AF0B-DDE3-477A-BCBB-A11335B6B90C}" destId="{CD042C3D-003F-4936-A3EB-EE85AD59D21E}" srcOrd="0" destOrd="0" presId="urn:microsoft.com/office/officeart/2005/8/layout/cycle2"/>
    <dgm:cxn modelId="{C6975B2C-80B3-453F-8D29-245BB6C13508}" type="presParOf" srcId="{DE2D357E-0A9F-441D-ABE6-450CA37C0C55}" destId="{1347A949-8344-4335-AF1A-F00EE3F334A5}" srcOrd="0" destOrd="0" presId="urn:microsoft.com/office/officeart/2005/8/layout/cycle2"/>
    <dgm:cxn modelId="{D0264CB2-0520-4187-A117-2AE08AAEC330}" type="presParOf" srcId="{DE2D357E-0A9F-441D-ABE6-450CA37C0C55}" destId="{C20E550C-731D-46C8-B55B-EE27431BC980}" srcOrd="1" destOrd="0" presId="urn:microsoft.com/office/officeart/2005/8/layout/cycle2"/>
    <dgm:cxn modelId="{3E8760B2-AF84-47B4-843D-197C66B7E28C}" type="presParOf" srcId="{C20E550C-731D-46C8-B55B-EE27431BC980}" destId="{65934F78-1F40-48D7-BB6F-FCB48FB4CD4E}" srcOrd="0" destOrd="0" presId="urn:microsoft.com/office/officeart/2005/8/layout/cycle2"/>
    <dgm:cxn modelId="{41C4D2F8-C0F3-4766-89D9-20C17978B5AE}" type="presParOf" srcId="{DE2D357E-0A9F-441D-ABE6-450CA37C0C55}" destId="{A20335D9-F887-45D6-88AC-393B67EB7DF4}" srcOrd="2" destOrd="0" presId="urn:microsoft.com/office/officeart/2005/8/layout/cycle2"/>
    <dgm:cxn modelId="{1106FCE3-B6F0-4994-B154-B1484D382170}" type="presParOf" srcId="{DE2D357E-0A9F-441D-ABE6-450CA37C0C55}" destId="{6BA873BA-F39F-4C51-8891-1EFCB3FC8231}" srcOrd="3" destOrd="0" presId="urn:microsoft.com/office/officeart/2005/8/layout/cycle2"/>
    <dgm:cxn modelId="{B9EF3525-36FC-4866-820D-DECFB6E31DF3}" type="presParOf" srcId="{6BA873BA-F39F-4C51-8891-1EFCB3FC8231}" destId="{FFEB41E1-4D90-43F2-A3C4-059AB146A22D}" srcOrd="0" destOrd="0" presId="urn:microsoft.com/office/officeart/2005/8/layout/cycle2"/>
    <dgm:cxn modelId="{6F0E9B64-5879-4928-9968-E6728D3C2FEC}" type="presParOf" srcId="{DE2D357E-0A9F-441D-ABE6-450CA37C0C55}" destId="{AAA8B41E-A7BA-4365-96F2-79EB9B4886BD}" srcOrd="4" destOrd="0" presId="urn:microsoft.com/office/officeart/2005/8/layout/cycle2"/>
    <dgm:cxn modelId="{63107B43-3B61-4971-87C2-002F0D860E83}" type="presParOf" srcId="{DE2D357E-0A9F-441D-ABE6-450CA37C0C55}" destId="{CD042C3D-003F-4936-A3EB-EE85AD59D21E}" srcOrd="5" destOrd="0" presId="urn:microsoft.com/office/officeart/2005/8/layout/cycle2"/>
    <dgm:cxn modelId="{E914AFC7-0448-460E-90CD-F83558A0625F}" type="presParOf" srcId="{CD042C3D-003F-4936-A3EB-EE85AD59D21E}" destId="{B55DA0A7-083D-4490-9C3B-C769E8D38C6C}" srcOrd="0" destOrd="0" presId="urn:microsoft.com/office/officeart/2005/8/layout/cycle2"/>
    <dgm:cxn modelId="{325D9545-C507-4B74-917B-376645F02111}" type="presParOf" srcId="{DE2D357E-0A9F-441D-ABE6-450CA37C0C55}" destId="{B874B61A-079B-49FC-9FA2-603C9B4D2613}" srcOrd="6" destOrd="0" presId="urn:microsoft.com/office/officeart/2005/8/layout/cycle2"/>
    <dgm:cxn modelId="{7804C2B5-5AFA-4054-9E69-C3C500A55D3D}" type="presParOf" srcId="{DE2D357E-0A9F-441D-ABE6-450CA37C0C55}" destId="{D2239E64-B3B8-4A30-9345-180D8EDB8331}" srcOrd="7" destOrd="0" presId="urn:microsoft.com/office/officeart/2005/8/layout/cycle2"/>
    <dgm:cxn modelId="{2093F938-9F93-4771-AF52-16CFD4CB300F}" type="presParOf" srcId="{D2239E64-B3B8-4A30-9345-180D8EDB8331}" destId="{C32067B3-74D9-4819-97A4-C9435D346E92}" srcOrd="0" destOrd="0" presId="urn:microsoft.com/office/officeart/2005/8/layout/cycle2"/>
    <dgm:cxn modelId="{2E89A3A8-3BD1-4E74-AE1A-C9C45762FB20}" type="presParOf" srcId="{DE2D357E-0A9F-441D-ABE6-450CA37C0C55}" destId="{36BD184E-BACD-420D-99C9-04C7D24D211F}" srcOrd="8" destOrd="0" presId="urn:microsoft.com/office/officeart/2005/8/layout/cycle2"/>
    <dgm:cxn modelId="{F97B4207-064B-4F3E-94A1-914CFEFCDD32}" type="presParOf" srcId="{DE2D357E-0A9F-441D-ABE6-450CA37C0C55}" destId="{446CC69B-2E9E-47FF-B6CA-128560581FEE}" srcOrd="9" destOrd="0" presId="urn:microsoft.com/office/officeart/2005/8/layout/cycle2"/>
    <dgm:cxn modelId="{46E5E79A-4E35-4A94-9335-906C7569D430}" type="presParOf" srcId="{446CC69B-2E9E-47FF-B6CA-128560581FEE}" destId="{E9A417A1-3566-4813-8DBB-D64477DE60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9453A-4E34-4530-8A93-DE4CD5818B5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47AF6233-EA82-4C45-9541-46213A5CF542}">
      <dgm:prSet phldrT="[Tekst]" custT="1"/>
      <dgm:spPr>
        <a:solidFill>
          <a:schemeClr val="bg2">
            <a:lumMod val="40000"/>
            <a:lumOff val="6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nl-NL" sz="1600" dirty="0" smtClean="0">
              <a:latin typeface="Dosis Light" panose="020B0604020202020204" charset="0"/>
            </a:rPr>
            <a:t>Teacher Leader Locatie </a:t>
          </a:r>
        </a:p>
        <a:p>
          <a:r>
            <a:rPr lang="nl-NL" sz="1600" dirty="0" smtClean="0">
              <a:latin typeface="Dosis Light" panose="020B0604020202020204" charset="0"/>
            </a:rPr>
            <a:t>(?)</a:t>
          </a:r>
          <a:endParaRPr lang="nl-NL" sz="1600" dirty="0">
            <a:latin typeface="Dosis Light" panose="020B0604020202020204" charset="0"/>
          </a:endParaRPr>
        </a:p>
      </dgm:t>
    </dgm:pt>
    <dgm:pt modelId="{1F7FAF13-D800-4214-A80E-CE691CEC111E}" type="parTrans" cxnId="{306FBA12-2C94-400F-AC7F-62299805BAAC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B5C94FF3-33C5-4CA0-9700-330F5D253C94}" type="sibTrans" cxnId="{306FBA12-2C94-400F-AC7F-62299805BAAC}">
      <dgm:prSet/>
      <dgm:spPr/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64314C12-9D3A-47C1-A6BC-1374198927D3}">
      <dgm:prSet phldrT="[Tekst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nl-NL" sz="1400" dirty="0" smtClean="0">
              <a:latin typeface="Dosis Light" panose="020B0604020202020204" charset="0"/>
            </a:rPr>
            <a:t>ICT Coach</a:t>
          </a:r>
        </a:p>
        <a:p>
          <a:r>
            <a:rPr lang="nl-NL" sz="1400" dirty="0" smtClean="0">
              <a:latin typeface="Dosis Light" panose="020B0604020202020204" charset="0"/>
            </a:rPr>
            <a:t>(?)</a:t>
          </a:r>
          <a:endParaRPr lang="nl-NL" sz="1400" dirty="0">
            <a:latin typeface="Dosis Light" panose="020B0604020202020204" charset="0"/>
          </a:endParaRPr>
        </a:p>
      </dgm:t>
    </dgm:pt>
    <dgm:pt modelId="{02573FC1-49E3-4064-8195-41E05E0F1931}" type="parTrans" cxnId="{EC49B981-48C3-4430-8396-635B06853E35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F59D81E5-3AE5-4360-A81A-160E7BB4C002}" type="sibTrans" cxnId="{EC49B981-48C3-4430-8396-635B06853E35}">
      <dgm:prSet/>
      <dgm:spPr/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9D18CFD1-E019-4E9C-BC9E-25F552F02A8A}">
      <dgm:prSet phldrT="[Tekst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nl-NL" sz="1400" dirty="0" smtClean="0">
              <a:latin typeface="Dosis Light" panose="020B0604020202020204" charset="0"/>
            </a:rPr>
            <a:t>ICT Coach</a:t>
          </a:r>
        </a:p>
        <a:p>
          <a:r>
            <a:rPr lang="nl-NL" sz="1400" dirty="0" smtClean="0">
              <a:latin typeface="Dosis Light" panose="020B0604020202020204" charset="0"/>
            </a:rPr>
            <a:t>(?)</a:t>
          </a:r>
          <a:endParaRPr lang="nl-NL" sz="1400" dirty="0">
            <a:latin typeface="Dosis Light" panose="020B0604020202020204" charset="0"/>
          </a:endParaRPr>
        </a:p>
      </dgm:t>
    </dgm:pt>
    <dgm:pt modelId="{4134C741-5CE4-44A2-B613-8276F4A35945}" type="parTrans" cxnId="{2E240B26-2701-4B7D-AB4C-3C2A165FAC17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DAC7C2A1-F36D-4579-8E96-635A6FB6F1D4}" type="sibTrans" cxnId="{2E240B26-2701-4B7D-AB4C-3C2A165FAC17}">
      <dgm:prSet/>
      <dgm:spPr/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D3B1BB90-7548-4BE7-8F5B-0B1582826483}">
      <dgm:prSet phldrT="[Tekst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nl-NL" sz="1400" dirty="0" smtClean="0">
              <a:latin typeface="Dosis Light" panose="020B0604020202020204" charset="0"/>
            </a:rPr>
            <a:t>ICT Coach</a:t>
          </a:r>
        </a:p>
        <a:p>
          <a:r>
            <a:rPr lang="nl-NL" sz="1400" dirty="0" smtClean="0">
              <a:latin typeface="Dosis Light" panose="020B0604020202020204" charset="0"/>
            </a:rPr>
            <a:t>(?)</a:t>
          </a:r>
          <a:endParaRPr lang="nl-NL" sz="1400" dirty="0">
            <a:latin typeface="Dosis Light" panose="020B0604020202020204" charset="0"/>
          </a:endParaRPr>
        </a:p>
      </dgm:t>
    </dgm:pt>
    <dgm:pt modelId="{87D00833-B836-4F64-AB35-DE0CBF417591}" type="parTrans" cxnId="{1B9AB09D-6E9B-4B57-BD57-1300D0C5333F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FBD8ADB7-5B76-4E70-B98D-3F9FC16B7852}" type="sibTrans" cxnId="{1B9AB09D-6E9B-4B57-BD57-1300D0C5333F}">
      <dgm:prSet/>
      <dgm:spPr/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F682C245-1B02-4AEE-AABF-6004CD56591A}">
      <dgm:prSet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nl-NL" sz="1400" dirty="0" smtClean="0">
              <a:latin typeface="Dosis Light" panose="020B0604020202020204" charset="0"/>
            </a:rPr>
            <a:t>ICT Coach</a:t>
          </a:r>
        </a:p>
        <a:p>
          <a:r>
            <a:rPr lang="nl-NL" sz="1400" dirty="0" smtClean="0">
              <a:latin typeface="Dosis Light" panose="020B0604020202020204" charset="0"/>
            </a:rPr>
            <a:t>(?)</a:t>
          </a:r>
          <a:endParaRPr lang="nl-NL" sz="1400" dirty="0">
            <a:latin typeface="Dosis Light" panose="020B0604020202020204" charset="0"/>
          </a:endParaRPr>
        </a:p>
      </dgm:t>
    </dgm:pt>
    <dgm:pt modelId="{B760BC29-0AA6-4A25-B84C-22D907283291}" type="parTrans" cxnId="{E9777A96-0F3E-4E9D-8AE7-D7EE487359C9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BF3362E9-1B78-4F2E-ACF5-E10C5B8A1A20}" type="sibTrans" cxnId="{E9777A96-0F3E-4E9D-8AE7-D7EE487359C9}">
      <dgm:prSet/>
      <dgm:spPr/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7D8CF637-73E0-4B32-A336-A619DC572242}">
      <dgm:prSet custT="1"/>
      <dgm:spPr>
        <a:solidFill>
          <a:schemeClr val="accent3">
            <a:lumMod val="75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nl-NL" sz="1400" dirty="0" err="1" smtClean="0">
              <a:latin typeface="Dosis Light" panose="020B0604020202020204" charset="0"/>
            </a:rPr>
            <a:t>Programmamamnager</a:t>
          </a:r>
          <a:r>
            <a:rPr lang="nl-NL" sz="1400" dirty="0" smtClean="0">
              <a:latin typeface="Dosis Light" panose="020B0604020202020204" charset="0"/>
            </a:rPr>
            <a:t> </a:t>
          </a:r>
        </a:p>
        <a:p>
          <a:r>
            <a:rPr lang="nl-NL" sz="1400" dirty="0" smtClean="0">
              <a:latin typeface="Dosis Light" panose="020B0604020202020204" charset="0"/>
            </a:rPr>
            <a:t>ICT &amp; Onderwijs</a:t>
          </a:r>
        </a:p>
        <a:p>
          <a:r>
            <a:rPr lang="nl-NL" sz="1400" dirty="0" smtClean="0">
              <a:latin typeface="Dosis Light" panose="020B0604020202020204" charset="0"/>
            </a:rPr>
            <a:t> (Eveline)</a:t>
          </a:r>
          <a:endParaRPr lang="nl-NL" sz="1400" dirty="0">
            <a:latin typeface="Dosis Light" panose="020B0604020202020204" charset="0"/>
          </a:endParaRPr>
        </a:p>
      </dgm:t>
    </dgm:pt>
    <dgm:pt modelId="{840F614C-87F4-4938-8E06-28C395431CC9}" type="parTrans" cxnId="{8887A49F-B23F-43B3-9A06-353A976616B2}">
      <dgm:prSet/>
      <dgm:spPr/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87D3AF90-D9A8-4229-9C18-912B92FFFCAC}" type="sibTrans" cxnId="{8887A49F-B23F-43B3-9A06-353A976616B2}">
      <dgm:prSet/>
      <dgm:spPr/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BD4556AA-C638-45F1-9773-26266E333359}">
      <dgm:prSet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nl-NL" sz="1400" dirty="0" smtClean="0">
              <a:latin typeface="Dosis Light" panose="020B0604020202020204" charset="0"/>
            </a:rPr>
            <a:t>ICT Coach</a:t>
          </a:r>
        </a:p>
        <a:p>
          <a:r>
            <a:rPr lang="nl-NL" sz="1400" dirty="0" smtClean="0">
              <a:latin typeface="Dosis Light" panose="020B0604020202020204" charset="0"/>
            </a:rPr>
            <a:t>(?)</a:t>
          </a:r>
          <a:endParaRPr lang="nl-NL" sz="1400" dirty="0">
            <a:latin typeface="Dosis Light" panose="020B0604020202020204" charset="0"/>
          </a:endParaRPr>
        </a:p>
      </dgm:t>
    </dgm:pt>
    <dgm:pt modelId="{C2E23677-79AC-4406-B7E4-87D62B009610}" type="parTrans" cxnId="{3524AA16-A320-4190-BECA-998A823EDB40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9AC3BBE0-1539-48D1-86E2-C6D1618BEE39}" type="sibTrans" cxnId="{3524AA16-A320-4190-BECA-998A823EDB40}">
      <dgm:prSet/>
      <dgm:spPr/>
      <dgm:t>
        <a:bodyPr/>
        <a:lstStyle/>
        <a:p>
          <a:endParaRPr lang="nl-NL" sz="1400">
            <a:latin typeface="Dosis Light" panose="020B0604020202020204" charset="0"/>
          </a:endParaRPr>
        </a:p>
      </dgm:t>
    </dgm:pt>
    <dgm:pt modelId="{5EC8D446-88EA-4B29-8680-FF08FB9013E1}" type="pres">
      <dgm:prSet presAssocID="{2C79453A-4E34-4530-8A93-DE4CD5818B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6AF98FD-5672-4D95-AA55-84D81CA2B87F}" type="pres">
      <dgm:prSet presAssocID="{7D8CF637-73E0-4B32-A336-A619DC572242}" presName="root1" presStyleCnt="0"/>
      <dgm:spPr/>
    </dgm:pt>
    <dgm:pt modelId="{661C556F-9F3F-45EF-AD77-5A39C049B19F}" type="pres">
      <dgm:prSet presAssocID="{7D8CF637-73E0-4B32-A336-A619DC572242}" presName="LevelOneTextNode" presStyleLbl="node0" presStyleIdx="0" presStyleCnt="1" custLinFactNeighborX="-1494" custLinFactNeighborY="-561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8800816-C47F-4A5B-98B2-E3D2E515DDC4}" type="pres">
      <dgm:prSet presAssocID="{7D8CF637-73E0-4B32-A336-A619DC572242}" presName="level2hierChild" presStyleCnt="0"/>
      <dgm:spPr/>
    </dgm:pt>
    <dgm:pt modelId="{00479ABF-BEE8-4FDA-8CC2-1889AD79CD34}" type="pres">
      <dgm:prSet presAssocID="{1F7FAF13-D800-4214-A80E-CE691CEC111E}" presName="conn2-1" presStyleLbl="parChTrans1D2" presStyleIdx="0" presStyleCnt="1"/>
      <dgm:spPr/>
      <dgm:t>
        <a:bodyPr/>
        <a:lstStyle/>
        <a:p>
          <a:endParaRPr lang="nl-NL"/>
        </a:p>
      </dgm:t>
    </dgm:pt>
    <dgm:pt modelId="{81FC6615-A56E-4964-B18D-427202363E8A}" type="pres">
      <dgm:prSet presAssocID="{1F7FAF13-D800-4214-A80E-CE691CEC111E}" presName="connTx" presStyleLbl="parChTrans1D2" presStyleIdx="0" presStyleCnt="1"/>
      <dgm:spPr/>
      <dgm:t>
        <a:bodyPr/>
        <a:lstStyle/>
        <a:p>
          <a:endParaRPr lang="nl-NL"/>
        </a:p>
      </dgm:t>
    </dgm:pt>
    <dgm:pt modelId="{0221ADDB-16BF-4226-8720-08C2FD71C9EB}" type="pres">
      <dgm:prSet presAssocID="{47AF6233-EA82-4C45-9541-46213A5CF542}" presName="root2" presStyleCnt="0"/>
      <dgm:spPr/>
    </dgm:pt>
    <dgm:pt modelId="{F0105CEB-98CB-4C3D-AF33-C6BEEF67FB4A}" type="pres">
      <dgm:prSet presAssocID="{47AF6233-EA82-4C45-9541-46213A5CF542}" presName="LevelTwoTextNode" presStyleLbl="node2" presStyleIdx="0" presStyleCnt="1" custLinFactNeighborX="-442" custLinFactNeighborY="-2718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7F34CF1-1918-4D0E-8A8C-A3D41E87AD1F}" type="pres">
      <dgm:prSet presAssocID="{47AF6233-EA82-4C45-9541-46213A5CF542}" presName="level3hierChild" presStyleCnt="0"/>
      <dgm:spPr/>
    </dgm:pt>
    <dgm:pt modelId="{95A25AD6-D007-47C2-8E06-136E38533AF2}" type="pres">
      <dgm:prSet presAssocID="{02573FC1-49E3-4064-8195-41E05E0F1931}" presName="conn2-1" presStyleLbl="parChTrans1D3" presStyleIdx="0" presStyleCnt="5"/>
      <dgm:spPr/>
      <dgm:t>
        <a:bodyPr/>
        <a:lstStyle/>
        <a:p>
          <a:endParaRPr lang="nl-NL"/>
        </a:p>
      </dgm:t>
    </dgm:pt>
    <dgm:pt modelId="{5DBE6129-6A77-4685-B0FC-778BE1694D9D}" type="pres">
      <dgm:prSet presAssocID="{02573FC1-49E3-4064-8195-41E05E0F1931}" presName="connTx" presStyleLbl="parChTrans1D3" presStyleIdx="0" presStyleCnt="5"/>
      <dgm:spPr/>
      <dgm:t>
        <a:bodyPr/>
        <a:lstStyle/>
        <a:p>
          <a:endParaRPr lang="nl-NL"/>
        </a:p>
      </dgm:t>
    </dgm:pt>
    <dgm:pt modelId="{C0CA9D90-62B5-4AB3-AAC6-E7BF5BD08881}" type="pres">
      <dgm:prSet presAssocID="{64314C12-9D3A-47C1-A6BC-1374198927D3}" presName="root2" presStyleCnt="0"/>
      <dgm:spPr/>
    </dgm:pt>
    <dgm:pt modelId="{E676D655-8BED-43A4-9637-6A277DFF461B}" type="pres">
      <dgm:prSet presAssocID="{64314C12-9D3A-47C1-A6BC-1374198927D3}" presName="LevelTwoTextNode" presStyleLbl="node3" presStyleIdx="0" presStyleCnt="5" custLinFactNeighborX="2053" custLinFactNeighborY="-846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178A28E-3A15-4559-9A86-77E7F2624537}" type="pres">
      <dgm:prSet presAssocID="{64314C12-9D3A-47C1-A6BC-1374198927D3}" presName="level3hierChild" presStyleCnt="0"/>
      <dgm:spPr/>
    </dgm:pt>
    <dgm:pt modelId="{6B4CED48-ABBF-4A4E-ADBF-0ADDD7B32263}" type="pres">
      <dgm:prSet presAssocID="{4134C741-5CE4-44A2-B613-8276F4A35945}" presName="conn2-1" presStyleLbl="parChTrans1D3" presStyleIdx="1" presStyleCnt="5"/>
      <dgm:spPr/>
      <dgm:t>
        <a:bodyPr/>
        <a:lstStyle/>
        <a:p>
          <a:endParaRPr lang="nl-NL"/>
        </a:p>
      </dgm:t>
    </dgm:pt>
    <dgm:pt modelId="{D3337BA8-CC0C-4FE6-8C0A-30D1EB319C02}" type="pres">
      <dgm:prSet presAssocID="{4134C741-5CE4-44A2-B613-8276F4A35945}" presName="connTx" presStyleLbl="parChTrans1D3" presStyleIdx="1" presStyleCnt="5"/>
      <dgm:spPr/>
      <dgm:t>
        <a:bodyPr/>
        <a:lstStyle/>
        <a:p>
          <a:endParaRPr lang="nl-NL"/>
        </a:p>
      </dgm:t>
    </dgm:pt>
    <dgm:pt modelId="{9C6A0025-603D-44B7-AEA8-9B532287C6FE}" type="pres">
      <dgm:prSet presAssocID="{9D18CFD1-E019-4E9C-BC9E-25F552F02A8A}" presName="root2" presStyleCnt="0"/>
      <dgm:spPr/>
    </dgm:pt>
    <dgm:pt modelId="{887F968E-B463-4923-A6FE-819739E5D8BE}" type="pres">
      <dgm:prSet presAssocID="{9D18CFD1-E019-4E9C-BC9E-25F552F02A8A}" presName="LevelTwoTextNode" presStyleLbl="node3" presStyleIdx="1" presStyleCnt="5" custLinFactNeighborX="2053" custLinFactNeighborY="-687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E3A9103-840D-4807-8132-371CBF4CA3FA}" type="pres">
      <dgm:prSet presAssocID="{9D18CFD1-E019-4E9C-BC9E-25F552F02A8A}" presName="level3hierChild" presStyleCnt="0"/>
      <dgm:spPr/>
    </dgm:pt>
    <dgm:pt modelId="{7B26E99B-5936-436D-9F7B-1BB33C26458A}" type="pres">
      <dgm:prSet presAssocID="{87D00833-B836-4F64-AB35-DE0CBF417591}" presName="conn2-1" presStyleLbl="parChTrans1D3" presStyleIdx="2" presStyleCnt="5"/>
      <dgm:spPr/>
      <dgm:t>
        <a:bodyPr/>
        <a:lstStyle/>
        <a:p>
          <a:endParaRPr lang="nl-NL"/>
        </a:p>
      </dgm:t>
    </dgm:pt>
    <dgm:pt modelId="{C0C87A37-E396-4F99-8962-6489AD2670AC}" type="pres">
      <dgm:prSet presAssocID="{87D00833-B836-4F64-AB35-DE0CBF417591}" presName="connTx" presStyleLbl="parChTrans1D3" presStyleIdx="2" presStyleCnt="5"/>
      <dgm:spPr/>
      <dgm:t>
        <a:bodyPr/>
        <a:lstStyle/>
        <a:p>
          <a:endParaRPr lang="nl-NL"/>
        </a:p>
      </dgm:t>
    </dgm:pt>
    <dgm:pt modelId="{B4713737-3610-4344-B992-9AE468C75D40}" type="pres">
      <dgm:prSet presAssocID="{D3B1BB90-7548-4BE7-8F5B-0B1582826483}" presName="root2" presStyleCnt="0"/>
      <dgm:spPr/>
    </dgm:pt>
    <dgm:pt modelId="{292F8C89-9FAB-474E-B09E-3DBC80B9A8E1}" type="pres">
      <dgm:prSet presAssocID="{D3B1BB90-7548-4BE7-8F5B-0B1582826483}" presName="LevelTwoTextNode" presStyleLbl="node3" presStyleIdx="2" presStyleCnt="5" custLinFactNeighborX="2053" custLinFactNeighborY="-2068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1D49347-316C-4F2D-9544-BD234D982A55}" type="pres">
      <dgm:prSet presAssocID="{D3B1BB90-7548-4BE7-8F5B-0B1582826483}" presName="level3hierChild" presStyleCnt="0"/>
      <dgm:spPr/>
    </dgm:pt>
    <dgm:pt modelId="{481468D2-9C7C-4835-886D-3DF360752442}" type="pres">
      <dgm:prSet presAssocID="{B760BC29-0AA6-4A25-B84C-22D907283291}" presName="conn2-1" presStyleLbl="parChTrans1D3" presStyleIdx="3" presStyleCnt="5"/>
      <dgm:spPr/>
      <dgm:t>
        <a:bodyPr/>
        <a:lstStyle/>
        <a:p>
          <a:endParaRPr lang="nl-NL"/>
        </a:p>
      </dgm:t>
    </dgm:pt>
    <dgm:pt modelId="{1FA13949-7B05-428A-9105-E67DE32C8C14}" type="pres">
      <dgm:prSet presAssocID="{B760BC29-0AA6-4A25-B84C-22D907283291}" presName="connTx" presStyleLbl="parChTrans1D3" presStyleIdx="3" presStyleCnt="5"/>
      <dgm:spPr/>
      <dgm:t>
        <a:bodyPr/>
        <a:lstStyle/>
        <a:p>
          <a:endParaRPr lang="nl-NL"/>
        </a:p>
      </dgm:t>
    </dgm:pt>
    <dgm:pt modelId="{EA536762-0BD4-4BE5-A6D8-5735A453511A}" type="pres">
      <dgm:prSet presAssocID="{F682C245-1B02-4AEE-AABF-6004CD56591A}" presName="root2" presStyleCnt="0"/>
      <dgm:spPr/>
    </dgm:pt>
    <dgm:pt modelId="{406343B4-697E-4A43-AAA3-D8895FEE8DB5}" type="pres">
      <dgm:prSet presAssocID="{F682C245-1B02-4AEE-AABF-6004CD56591A}" presName="LevelTwoTextNode" presStyleLbl="node3" presStyleIdx="3" presStyleCnt="5" custLinFactNeighborX="2225" custLinFactNeighborY="-3333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8D7D6F9-5FAB-4FFC-B373-12AC2B7D494C}" type="pres">
      <dgm:prSet presAssocID="{F682C245-1B02-4AEE-AABF-6004CD56591A}" presName="level3hierChild" presStyleCnt="0"/>
      <dgm:spPr/>
    </dgm:pt>
    <dgm:pt modelId="{022ABB92-F92B-476C-82E3-650A4C42ED3E}" type="pres">
      <dgm:prSet presAssocID="{C2E23677-79AC-4406-B7E4-87D62B009610}" presName="conn2-1" presStyleLbl="parChTrans1D3" presStyleIdx="4" presStyleCnt="5"/>
      <dgm:spPr/>
      <dgm:t>
        <a:bodyPr/>
        <a:lstStyle/>
        <a:p>
          <a:endParaRPr lang="nl-NL"/>
        </a:p>
      </dgm:t>
    </dgm:pt>
    <dgm:pt modelId="{31A8B43F-D392-48A2-921F-B9824D0246CB}" type="pres">
      <dgm:prSet presAssocID="{C2E23677-79AC-4406-B7E4-87D62B009610}" presName="connTx" presStyleLbl="parChTrans1D3" presStyleIdx="4" presStyleCnt="5"/>
      <dgm:spPr/>
      <dgm:t>
        <a:bodyPr/>
        <a:lstStyle/>
        <a:p>
          <a:endParaRPr lang="nl-NL"/>
        </a:p>
      </dgm:t>
    </dgm:pt>
    <dgm:pt modelId="{A43B2748-EC61-40C9-8ABE-20B7B0E327A6}" type="pres">
      <dgm:prSet presAssocID="{BD4556AA-C638-45F1-9773-26266E333359}" presName="root2" presStyleCnt="0"/>
      <dgm:spPr/>
    </dgm:pt>
    <dgm:pt modelId="{805B3E30-3ECF-47CD-9E34-8FC0D7E488B2}" type="pres">
      <dgm:prSet presAssocID="{BD4556AA-C638-45F1-9773-26266E333359}" presName="LevelTwoTextNode" presStyleLbl="node3" presStyleIdx="4" presStyleCnt="5" custLinFactNeighborX="2147" custLinFactNeighborY="-36748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8B75ADC-A69A-4442-BD8B-33BA62C2130F}" type="pres">
      <dgm:prSet presAssocID="{BD4556AA-C638-45F1-9773-26266E333359}" presName="level3hierChild" presStyleCnt="0"/>
      <dgm:spPr/>
    </dgm:pt>
  </dgm:ptLst>
  <dgm:cxnLst>
    <dgm:cxn modelId="{2E240B26-2701-4B7D-AB4C-3C2A165FAC17}" srcId="{47AF6233-EA82-4C45-9541-46213A5CF542}" destId="{9D18CFD1-E019-4E9C-BC9E-25F552F02A8A}" srcOrd="1" destOrd="0" parTransId="{4134C741-5CE4-44A2-B613-8276F4A35945}" sibTransId="{DAC7C2A1-F36D-4579-8E96-635A6FB6F1D4}"/>
    <dgm:cxn modelId="{AFA8A18B-3976-4C0A-B0E6-7F78E5CCEADA}" type="presOf" srcId="{87D00833-B836-4F64-AB35-DE0CBF417591}" destId="{7B26E99B-5936-436D-9F7B-1BB33C26458A}" srcOrd="0" destOrd="0" presId="urn:microsoft.com/office/officeart/2008/layout/HorizontalMultiLevelHierarchy"/>
    <dgm:cxn modelId="{384CF5D7-FB87-45F5-89FA-DCF193D7E3F3}" type="presOf" srcId="{4134C741-5CE4-44A2-B613-8276F4A35945}" destId="{D3337BA8-CC0C-4FE6-8C0A-30D1EB319C02}" srcOrd="1" destOrd="0" presId="urn:microsoft.com/office/officeart/2008/layout/HorizontalMultiLevelHierarchy"/>
    <dgm:cxn modelId="{A8D07A0A-4587-4E7C-96B8-10C42917F978}" type="presOf" srcId="{9D18CFD1-E019-4E9C-BC9E-25F552F02A8A}" destId="{887F968E-B463-4923-A6FE-819739E5D8BE}" srcOrd="0" destOrd="0" presId="urn:microsoft.com/office/officeart/2008/layout/HorizontalMultiLevelHierarchy"/>
    <dgm:cxn modelId="{E4907893-CD3F-47EA-9D7B-E3BDFD9C6A4C}" type="presOf" srcId="{C2E23677-79AC-4406-B7E4-87D62B009610}" destId="{022ABB92-F92B-476C-82E3-650A4C42ED3E}" srcOrd="0" destOrd="0" presId="urn:microsoft.com/office/officeart/2008/layout/HorizontalMultiLevelHierarchy"/>
    <dgm:cxn modelId="{3524AA16-A320-4190-BECA-998A823EDB40}" srcId="{47AF6233-EA82-4C45-9541-46213A5CF542}" destId="{BD4556AA-C638-45F1-9773-26266E333359}" srcOrd="4" destOrd="0" parTransId="{C2E23677-79AC-4406-B7E4-87D62B009610}" sibTransId="{9AC3BBE0-1539-48D1-86E2-C6D1618BEE39}"/>
    <dgm:cxn modelId="{C8E07AF3-AECA-484B-807C-8A895E3E0191}" type="presOf" srcId="{02573FC1-49E3-4064-8195-41E05E0F1931}" destId="{5DBE6129-6A77-4685-B0FC-778BE1694D9D}" srcOrd="1" destOrd="0" presId="urn:microsoft.com/office/officeart/2008/layout/HorizontalMultiLevelHierarchy"/>
    <dgm:cxn modelId="{790C6A78-AFBD-46BC-BBD8-B8D05A997959}" type="presOf" srcId="{2C79453A-4E34-4530-8A93-DE4CD5818B5B}" destId="{5EC8D446-88EA-4B29-8680-FF08FB9013E1}" srcOrd="0" destOrd="0" presId="urn:microsoft.com/office/officeart/2008/layout/HorizontalMultiLevelHierarchy"/>
    <dgm:cxn modelId="{FF940FB3-E21F-4646-9416-C3AFBF7E5A35}" type="presOf" srcId="{47AF6233-EA82-4C45-9541-46213A5CF542}" destId="{F0105CEB-98CB-4C3D-AF33-C6BEEF67FB4A}" srcOrd="0" destOrd="0" presId="urn:microsoft.com/office/officeart/2008/layout/HorizontalMultiLevelHierarchy"/>
    <dgm:cxn modelId="{EC49B981-48C3-4430-8396-635B06853E35}" srcId="{47AF6233-EA82-4C45-9541-46213A5CF542}" destId="{64314C12-9D3A-47C1-A6BC-1374198927D3}" srcOrd="0" destOrd="0" parTransId="{02573FC1-49E3-4064-8195-41E05E0F1931}" sibTransId="{F59D81E5-3AE5-4360-A81A-160E7BB4C002}"/>
    <dgm:cxn modelId="{EA8B38AA-0BD9-4028-83BD-9BC24901F5E2}" type="presOf" srcId="{64314C12-9D3A-47C1-A6BC-1374198927D3}" destId="{E676D655-8BED-43A4-9637-6A277DFF461B}" srcOrd="0" destOrd="0" presId="urn:microsoft.com/office/officeart/2008/layout/HorizontalMultiLevelHierarchy"/>
    <dgm:cxn modelId="{01D12F63-A4D7-4868-8838-8CE4E84AF89D}" type="presOf" srcId="{1F7FAF13-D800-4214-A80E-CE691CEC111E}" destId="{00479ABF-BEE8-4FDA-8CC2-1889AD79CD34}" srcOrd="0" destOrd="0" presId="urn:microsoft.com/office/officeart/2008/layout/HorizontalMultiLevelHierarchy"/>
    <dgm:cxn modelId="{73D9EF58-1B05-4D4F-8216-C3A4F83E880E}" type="presOf" srcId="{B760BC29-0AA6-4A25-B84C-22D907283291}" destId="{1FA13949-7B05-428A-9105-E67DE32C8C14}" srcOrd="1" destOrd="0" presId="urn:microsoft.com/office/officeart/2008/layout/HorizontalMultiLevelHierarchy"/>
    <dgm:cxn modelId="{6B4D216D-57F7-4D55-8906-D19E39DCC58A}" type="presOf" srcId="{87D00833-B836-4F64-AB35-DE0CBF417591}" destId="{C0C87A37-E396-4F99-8962-6489AD2670AC}" srcOrd="1" destOrd="0" presId="urn:microsoft.com/office/officeart/2008/layout/HorizontalMultiLevelHierarchy"/>
    <dgm:cxn modelId="{8887A49F-B23F-43B3-9A06-353A976616B2}" srcId="{2C79453A-4E34-4530-8A93-DE4CD5818B5B}" destId="{7D8CF637-73E0-4B32-A336-A619DC572242}" srcOrd="0" destOrd="0" parTransId="{840F614C-87F4-4938-8E06-28C395431CC9}" sibTransId="{87D3AF90-D9A8-4229-9C18-912B92FFFCAC}"/>
    <dgm:cxn modelId="{943815E6-86E4-46A2-BCE7-276D906399DA}" type="presOf" srcId="{C2E23677-79AC-4406-B7E4-87D62B009610}" destId="{31A8B43F-D392-48A2-921F-B9824D0246CB}" srcOrd="1" destOrd="0" presId="urn:microsoft.com/office/officeart/2008/layout/HorizontalMultiLevelHierarchy"/>
    <dgm:cxn modelId="{1B9AB09D-6E9B-4B57-BD57-1300D0C5333F}" srcId="{47AF6233-EA82-4C45-9541-46213A5CF542}" destId="{D3B1BB90-7548-4BE7-8F5B-0B1582826483}" srcOrd="2" destOrd="0" parTransId="{87D00833-B836-4F64-AB35-DE0CBF417591}" sibTransId="{FBD8ADB7-5B76-4E70-B98D-3F9FC16B7852}"/>
    <dgm:cxn modelId="{F50604F7-04F5-4367-B3FE-30DEFC7B820B}" type="presOf" srcId="{02573FC1-49E3-4064-8195-41E05E0F1931}" destId="{95A25AD6-D007-47C2-8E06-136E38533AF2}" srcOrd="0" destOrd="0" presId="urn:microsoft.com/office/officeart/2008/layout/HorizontalMultiLevelHierarchy"/>
    <dgm:cxn modelId="{42884306-328D-4683-A429-6A25041C26D0}" type="presOf" srcId="{F682C245-1B02-4AEE-AABF-6004CD56591A}" destId="{406343B4-697E-4A43-AAA3-D8895FEE8DB5}" srcOrd="0" destOrd="0" presId="urn:microsoft.com/office/officeart/2008/layout/HorizontalMultiLevelHierarchy"/>
    <dgm:cxn modelId="{71376347-AC67-4DF1-916A-588D5AA15658}" type="presOf" srcId="{7D8CF637-73E0-4B32-A336-A619DC572242}" destId="{661C556F-9F3F-45EF-AD77-5A39C049B19F}" srcOrd="0" destOrd="0" presId="urn:microsoft.com/office/officeart/2008/layout/HorizontalMultiLevelHierarchy"/>
    <dgm:cxn modelId="{B023599A-921C-4096-BEAE-03C742597768}" type="presOf" srcId="{B760BC29-0AA6-4A25-B84C-22D907283291}" destId="{481468D2-9C7C-4835-886D-3DF360752442}" srcOrd="0" destOrd="0" presId="urn:microsoft.com/office/officeart/2008/layout/HorizontalMultiLevelHierarchy"/>
    <dgm:cxn modelId="{0F4B1492-4D60-4D93-9003-833354974C7B}" type="presOf" srcId="{BD4556AA-C638-45F1-9773-26266E333359}" destId="{805B3E30-3ECF-47CD-9E34-8FC0D7E488B2}" srcOrd="0" destOrd="0" presId="urn:microsoft.com/office/officeart/2008/layout/HorizontalMultiLevelHierarchy"/>
    <dgm:cxn modelId="{306FBA12-2C94-400F-AC7F-62299805BAAC}" srcId="{7D8CF637-73E0-4B32-A336-A619DC572242}" destId="{47AF6233-EA82-4C45-9541-46213A5CF542}" srcOrd="0" destOrd="0" parTransId="{1F7FAF13-D800-4214-A80E-CE691CEC111E}" sibTransId="{B5C94FF3-33C5-4CA0-9700-330F5D253C94}"/>
    <dgm:cxn modelId="{92FDA940-D2F5-449E-89A5-103E9636370D}" type="presOf" srcId="{D3B1BB90-7548-4BE7-8F5B-0B1582826483}" destId="{292F8C89-9FAB-474E-B09E-3DBC80B9A8E1}" srcOrd="0" destOrd="0" presId="urn:microsoft.com/office/officeart/2008/layout/HorizontalMultiLevelHierarchy"/>
    <dgm:cxn modelId="{9F7506F9-F590-49B6-BA7B-77B93B188C11}" type="presOf" srcId="{1F7FAF13-D800-4214-A80E-CE691CEC111E}" destId="{81FC6615-A56E-4964-B18D-427202363E8A}" srcOrd="1" destOrd="0" presId="urn:microsoft.com/office/officeart/2008/layout/HorizontalMultiLevelHierarchy"/>
    <dgm:cxn modelId="{E9777A96-0F3E-4E9D-8AE7-D7EE487359C9}" srcId="{47AF6233-EA82-4C45-9541-46213A5CF542}" destId="{F682C245-1B02-4AEE-AABF-6004CD56591A}" srcOrd="3" destOrd="0" parTransId="{B760BC29-0AA6-4A25-B84C-22D907283291}" sibTransId="{BF3362E9-1B78-4F2E-ACF5-E10C5B8A1A20}"/>
    <dgm:cxn modelId="{525679D1-DEF5-4AB5-8C71-D0624A50BDD5}" type="presOf" srcId="{4134C741-5CE4-44A2-B613-8276F4A35945}" destId="{6B4CED48-ABBF-4A4E-ADBF-0ADDD7B32263}" srcOrd="0" destOrd="0" presId="urn:microsoft.com/office/officeart/2008/layout/HorizontalMultiLevelHierarchy"/>
    <dgm:cxn modelId="{0C47DDA7-27AE-48F8-B1CF-9FF0136307E6}" type="presParOf" srcId="{5EC8D446-88EA-4B29-8680-FF08FB9013E1}" destId="{A6AF98FD-5672-4D95-AA55-84D81CA2B87F}" srcOrd="0" destOrd="0" presId="urn:microsoft.com/office/officeart/2008/layout/HorizontalMultiLevelHierarchy"/>
    <dgm:cxn modelId="{300BC5FF-FD8F-4428-A861-937F667075B7}" type="presParOf" srcId="{A6AF98FD-5672-4D95-AA55-84D81CA2B87F}" destId="{661C556F-9F3F-45EF-AD77-5A39C049B19F}" srcOrd="0" destOrd="0" presId="urn:microsoft.com/office/officeart/2008/layout/HorizontalMultiLevelHierarchy"/>
    <dgm:cxn modelId="{D2FF8085-5894-4BE9-AA9B-121BE0252730}" type="presParOf" srcId="{A6AF98FD-5672-4D95-AA55-84D81CA2B87F}" destId="{98800816-C47F-4A5B-98B2-E3D2E515DDC4}" srcOrd="1" destOrd="0" presId="urn:microsoft.com/office/officeart/2008/layout/HorizontalMultiLevelHierarchy"/>
    <dgm:cxn modelId="{E687A4C8-954A-4655-88C9-34EA171E7814}" type="presParOf" srcId="{98800816-C47F-4A5B-98B2-E3D2E515DDC4}" destId="{00479ABF-BEE8-4FDA-8CC2-1889AD79CD34}" srcOrd="0" destOrd="0" presId="urn:microsoft.com/office/officeart/2008/layout/HorizontalMultiLevelHierarchy"/>
    <dgm:cxn modelId="{8CDFEFFB-B56B-4947-87F6-68C6C32DF0FA}" type="presParOf" srcId="{00479ABF-BEE8-4FDA-8CC2-1889AD79CD34}" destId="{81FC6615-A56E-4964-B18D-427202363E8A}" srcOrd="0" destOrd="0" presId="urn:microsoft.com/office/officeart/2008/layout/HorizontalMultiLevelHierarchy"/>
    <dgm:cxn modelId="{7F84F136-2DC9-4ECA-8E1B-EC410D20221B}" type="presParOf" srcId="{98800816-C47F-4A5B-98B2-E3D2E515DDC4}" destId="{0221ADDB-16BF-4226-8720-08C2FD71C9EB}" srcOrd="1" destOrd="0" presId="urn:microsoft.com/office/officeart/2008/layout/HorizontalMultiLevelHierarchy"/>
    <dgm:cxn modelId="{121DFA52-2426-403B-A1FE-49C7A424406B}" type="presParOf" srcId="{0221ADDB-16BF-4226-8720-08C2FD71C9EB}" destId="{F0105CEB-98CB-4C3D-AF33-C6BEEF67FB4A}" srcOrd="0" destOrd="0" presId="urn:microsoft.com/office/officeart/2008/layout/HorizontalMultiLevelHierarchy"/>
    <dgm:cxn modelId="{18E18D6D-8D16-4F72-AD58-49B8F7137549}" type="presParOf" srcId="{0221ADDB-16BF-4226-8720-08C2FD71C9EB}" destId="{47F34CF1-1918-4D0E-8A8C-A3D41E87AD1F}" srcOrd="1" destOrd="0" presId="urn:microsoft.com/office/officeart/2008/layout/HorizontalMultiLevelHierarchy"/>
    <dgm:cxn modelId="{CFAA3E6D-8EF0-460C-9A07-E4A00C38816D}" type="presParOf" srcId="{47F34CF1-1918-4D0E-8A8C-A3D41E87AD1F}" destId="{95A25AD6-D007-47C2-8E06-136E38533AF2}" srcOrd="0" destOrd="0" presId="urn:microsoft.com/office/officeart/2008/layout/HorizontalMultiLevelHierarchy"/>
    <dgm:cxn modelId="{9C0D1F1D-CF7E-42A2-B92A-2B634B04ACDD}" type="presParOf" srcId="{95A25AD6-D007-47C2-8E06-136E38533AF2}" destId="{5DBE6129-6A77-4685-B0FC-778BE1694D9D}" srcOrd="0" destOrd="0" presId="urn:microsoft.com/office/officeart/2008/layout/HorizontalMultiLevelHierarchy"/>
    <dgm:cxn modelId="{6DCF4AF7-7631-4604-95F4-8924F4F6E8E4}" type="presParOf" srcId="{47F34CF1-1918-4D0E-8A8C-A3D41E87AD1F}" destId="{C0CA9D90-62B5-4AB3-AAC6-E7BF5BD08881}" srcOrd="1" destOrd="0" presId="urn:microsoft.com/office/officeart/2008/layout/HorizontalMultiLevelHierarchy"/>
    <dgm:cxn modelId="{1B672627-937A-4392-A434-774BE78493A5}" type="presParOf" srcId="{C0CA9D90-62B5-4AB3-AAC6-E7BF5BD08881}" destId="{E676D655-8BED-43A4-9637-6A277DFF461B}" srcOrd="0" destOrd="0" presId="urn:microsoft.com/office/officeart/2008/layout/HorizontalMultiLevelHierarchy"/>
    <dgm:cxn modelId="{361C1705-CA0F-46FA-BFEF-77DB23B4C6E6}" type="presParOf" srcId="{C0CA9D90-62B5-4AB3-AAC6-E7BF5BD08881}" destId="{6178A28E-3A15-4559-9A86-77E7F2624537}" srcOrd="1" destOrd="0" presId="urn:microsoft.com/office/officeart/2008/layout/HorizontalMultiLevelHierarchy"/>
    <dgm:cxn modelId="{9590191A-F789-4D72-873A-B6881DBC8FD3}" type="presParOf" srcId="{47F34CF1-1918-4D0E-8A8C-A3D41E87AD1F}" destId="{6B4CED48-ABBF-4A4E-ADBF-0ADDD7B32263}" srcOrd="2" destOrd="0" presId="urn:microsoft.com/office/officeart/2008/layout/HorizontalMultiLevelHierarchy"/>
    <dgm:cxn modelId="{1E546140-5429-44B4-A731-35DE23348ADA}" type="presParOf" srcId="{6B4CED48-ABBF-4A4E-ADBF-0ADDD7B32263}" destId="{D3337BA8-CC0C-4FE6-8C0A-30D1EB319C02}" srcOrd="0" destOrd="0" presId="urn:microsoft.com/office/officeart/2008/layout/HorizontalMultiLevelHierarchy"/>
    <dgm:cxn modelId="{C2788DE9-4DA3-4BB3-8125-29DDD89CAB94}" type="presParOf" srcId="{47F34CF1-1918-4D0E-8A8C-A3D41E87AD1F}" destId="{9C6A0025-603D-44B7-AEA8-9B532287C6FE}" srcOrd="3" destOrd="0" presId="urn:microsoft.com/office/officeart/2008/layout/HorizontalMultiLevelHierarchy"/>
    <dgm:cxn modelId="{603A20F9-3317-4C26-A39F-B006A1203225}" type="presParOf" srcId="{9C6A0025-603D-44B7-AEA8-9B532287C6FE}" destId="{887F968E-B463-4923-A6FE-819739E5D8BE}" srcOrd="0" destOrd="0" presId="urn:microsoft.com/office/officeart/2008/layout/HorizontalMultiLevelHierarchy"/>
    <dgm:cxn modelId="{3940D085-6D73-4DF2-AEB3-83C4F0E140EF}" type="presParOf" srcId="{9C6A0025-603D-44B7-AEA8-9B532287C6FE}" destId="{3E3A9103-840D-4807-8132-371CBF4CA3FA}" srcOrd="1" destOrd="0" presId="urn:microsoft.com/office/officeart/2008/layout/HorizontalMultiLevelHierarchy"/>
    <dgm:cxn modelId="{2E9F91CA-739E-4083-A989-1101C76DFD77}" type="presParOf" srcId="{47F34CF1-1918-4D0E-8A8C-A3D41E87AD1F}" destId="{7B26E99B-5936-436D-9F7B-1BB33C26458A}" srcOrd="4" destOrd="0" presId="urn:microsoft.com/office/officeart/2008/layout/HorizontalMultiLevelHierarchy"/>
    <dgm:cxn modelId="{F7FF81A0-26AA-41DB-8D67-2B69B368E070}" type="presParOf" srcId="{7B26E99B-5936-436D-9F7B-1BB33C26458A}" destId="{C0C87A37-E396-4F99-8962-6489AD2670AC}" srcOrd="0" destOrd="0" presId="urn:microsoft.com/office/officeart/2008/layout/HorizontalMultiLevelHierarchy"/>
    <dgm:cxn modelId="{95A49C2A-44B3-460A-8BDB-BC4E9F183FC9}" type="presParOf" srcId="{47F34CF1-1918-4D0E-8A8C-A3D41E87AD1F}" destId="{B4713737-3610-4344-B992-9AE468C75D40}" srcOrd="5" destOrd="0" presId="urn:microsoft.com/office/officeart/2008/layout/HorizontalMultiLevelHierarchy"/>
    <dgm:cxn modelId="{D111950E-F5DE-4C55-9707-EE2CFDDEEB3D}" type="presParOf" srcId="{B4713737-3610-4344-B992-9AE468C75D40}" destId="{292F8C89-9FAB-474E-B09E-3DBC80B9A8E1}" srcOrd="0" destOrd="0" presId="urn:microsoft.com/office/officeart/2008/layout/HorizontalMultiLevelHierarchy"/>
    <dgm:cxn modelId="{9F6FFE8B-7684-4D87-91A6-F17ED6AB0332}" type="presParOf" srcId="{B4713737-3610-4344-B992-9AE468C75D40}" destId="{61D49347-316C-4F2D-9544-BD234D982A55}" srcOrd="1" destOrd="0" presId="urn:microsoft.com/office/officeart/2008/layout/HorizontalMultiLevelHierarchy"/>
    <dgm:cxn modelId="{3E5E72B2-F431-48A5-A3A1-89B9BF8026A8}" type="presParOf" srcId="{47F34CF1-1918-4D0E-8A8C-A3D41E87AD1F}" destId="{481468D2-9C7C-4835-886D-3DF360752442}" srcOrd="6" destOrd="0" presId="urn:microsoft.com/office/officeart/2008/layout/HorizontalMultiLevelHierarchy"/>
    <dgm:cxn modelId="{EF599E4C-7882-4A65-BC32-F321627CB076}" type="presParOf" srcId="{481468D2-9C7C-4835-886D-3DF360752442}" destId="{1FA13949-7B05-428A-9105-E67DE32C8C14}" srcOrd="0" destOrd="0" presId="urn:microsoft.com/office/officeart/2008/layout/HorizontalMultiLevelHierarchy"/>
    <dgm:cxn modelId="{1991CCE5-C07A-4A99-AA8D-DC62D9E25DAC}" type="presParOf" srcId="{47F34CF1-1918-4D0E-8A8C-A3D41E87AD1F}" destId="{EA536762-0BD4-4BE5-A6D8-5735A453511A}" srcOrd="7" destOrd="0" presId="urn:microsoft.com/office/officeart/2008/layout/HorizontalMultiLevelHierarchy"/>
    <dgm:cxn modelId="{261850A6-F607-4B99-9534-AA4706F2762F}" type="presParOf" srcId="{EA536762-0BD4-4BE5-A6D8-5735A453511A}" destId="{406343B4-697E-4A43-AAA3-D8895FEE8DB5}" srcOrd="0" destOrd="0" presId="urn:microsoft.com/office/officeart/2008/layout/HorizontalMultiLevelHierarchy"/>
    <dgm:cxn modelId="{3862119B-6A89-41A0-ABEA-D38FF1497A64}" type="presParOf" srcId="{EA536762-0BD4-4BE5-A6D8-5735A453511A}" destId="{D8D7D6F9-5FAB-4FFC-B373-12AC2B7D494C}" srcOrd="1" destOrd="0" presId="urn:microsoft.com/office/officeart/2008/layout/HorizontalMultiLevelHierarchy"/>
    <dgm:cxn modelId="{6C224F6F-A159-415E-9558-48F76117746B}" type="presParOf" srcId="{47F34CF1-1918-4D0E-8A8C-A3D41E87AD1F}" destId="{022ABB92-F92B-476C-82E3-650A4C42ED3E}" srcOrd="8" destOrd="0" presId="urn:microsoft.com/office/officeart/2008/layout/HorizontalMultiLevelHierarchy"/>
    <dgm:cxn modelId="{151CEB96-CA67-4BCA-B353-464B167C41C9}" type="presParOf" srcId="{022ABB92-F92B-476C-82E3-650A4C42ED3E}" destId="{31A8B43F-D392-48A2-921F-B9824D0246CB}" srcOrd="0" destOrd="0" presId="urn:microsoft.com/office/officeart/2008/layout/HorizontalMultiLevelHierarchy"/>
    <dgm:cxn modelId="{1A9960AA-DD4A-4EAE-9116-7D13ED4B296B}" type="presParOf" srcId="{47F34CF1-1918-4D0E-8A8C-A3D41E87AD1F}" destId="{A43B2748-EC61-40C9-8ABE-20B7B0E327A6}" srcOrd="9" destOrd="0" presId="urn:microsoft.com/office/officeart/2008/layout/HorizontalMultiLevelHierarchy"/>
    <dgm:cxn modelId="{287AF7CD-A0E1-4840-9EE2-33AF9739A093}" type="presParOf" srcId="{A43B2748-EC61-40C9-8ABE-20B7B0E327A6}" destId="{805B3E30-3ECF-47CD-9E34-8FC0D7E488B2}" srcOrd="0" destOrd="0" presId="urn:microsoft.com/office/officeart/2008/layout/HorizontalMultiLevelHierarchy"/>
    <dgm:cxn modelId="{0CDC2B66-6B0F-490B-B0C1-819FF4EC58B1}" type="presParOf" srcId="{A43B2748-EC61-40C9-8ABE-20B7B0E327A6}" destId="{68B75ADC-A69A-4442-BD8B-33BA62C2130F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A949-8344-4335-AF1A-F00EE3F334A5}">
      <dsp:nvSpPr>
        <dsp:cNvPr id="0" name=""/>
        <dsp:cNvSpPr/>
      </dsp:nvSpPr>
      <dsp:spPr>
        <a:xfrm>
          <a:off x="2973141" y="781"/>
          <a:ext cx="1434315" cy="143431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Delen met elkaar</a:t>
          </a:r>
          <a:endParaRPr lang="nl-NL" sz="1800" b="1" kern="1200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sp:txBody>
      <dsp:txXfrm>
        <a:off x="3183192" y="210832"/>
        <a:ext cx="1014213" cy="1014213"/>
      </dsp:txXfrm>
    </dsp:sp>
    <dsp:sp modelId="{C20E550C-731D-46C8-B55B-EE27431BC980}">
      <dsp:nvSpPr>
        <dsp:cNvPr id="0" name=""/>
        <dsp:cNvSpPr/>
      </dsp:nvSpPr>
      <dsp:spPr>
        <a:xfrm rot="2160000">
          <a:off x="4362103" y="1102469"/>
          <a:ext cx="381194" cy="48408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>
        <a:off x="4373023" y="1165676"/>
        <a:ext cx="266836" cy="290449"/>
      </dsp:txXfrm>
    </dsp:sp>
    <dsp:sp modelId="{A20335D9-F887-45D6-88AC-393B67EB7DF4}">
      <dsp:nvSpPr>
        <dsp:cNvPr id="0" name=""/>
        <dsp:cNvSpPr/>
      </dsp:nvSpPr>
      <dsp:spPr>
        <a:xfrm>
          <a:off x="4715400" y="1266606"/>
          <a:ext cx="1434315" cy="143431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Leren van elkaar</a:t>
          </a:r>
          <a:endParaRPr lang="nl-NL" sz="1800" b="1" kern="1200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sp:txBody>
      <dsp:txXfrm>
        <a:off x="4925451" y="1476657"/>
        <a:ext cx="1014213" cy="1014213"/>
      </dsp:txXfrm>
    </dsp:sp>
    <dsp:sp modelId="{6BA873BA-F39F-4C51-8891-1EFCB3FC8231}">
      <dsp:nvSpPr>
        <dsp:cNvPr id="0" name=""/>
        <dsp:cNvSpPr/>
      </dsp:nvSpPr>
      <dsp:spPr>
        <a:xfrm rot="6480000">
          <a:off x="4912553" y="2755536"/>
          <a:ext cx="381194" cy="48408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 rot="10800000">
        <a:off x="4987401" y="2797972"/>
        <a:ext cx="266836" cy="290449"/>
      </dsp:txXfrm>
    </dsp:sp>
    <dsp:sp modelId="{AAA8B41E-A7BA-4365-96F2-79EB9B4886BD}">
      <dsp:nvSpPr>
        <dsp:cNvPr id="0" name=""/>
        <dsp:cNvSpPr/>
      </dsp:nvSpPr>
      <dsp:spPr>
        <a:xfrm>
          <a:off x="4049916" y="3314754"/>
          <a:ext cx="1434315" cy="143431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Elkaar inspireren</a:t>
          </a:r>
          <a:endParaRPr lang="nl-NL" sz="1800" b="1" kern="1200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sp:txBody>
      <dsp:txXfrm>
        <a:off x="4259967" y="3524805"/>
        <a:ext cx="1014213" cy="1014213"/>
      </dsp:txXfrm>
    </dsp:sp>
    <dsp:sp modelId="{CD042C3D-003F-4936-A3EB-EE85AD59D21E}">
      <dsp:nvSpPr>
        <dsp:cNvPr id="0" name=""/>
        <dsp:cNvSpPr/>
      </dsp:nvSpPr>
      <dsp:spPr>
        <a:xfrm rot="10800000">
          <a:off x="3510490" y="3789871"/>
          <a:ext cx="381194" cy="48408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 rot="10800000">
        <a:off x="3624848" y="3886687"/>
        <a:ext cx="266836" cy="290449"/>
      </dsp:txXfrm>
    </dsp:sp>
    <dsp:sp modelId="{B874B61A-079B-49FC-9FA2-603C9B4D2613}">
      <dsp:nvSpPr>
        <dsp:cNvPr id="0" name=""/>
        <dsp:cNvSpPr/>
      </dsp:nvSpPr>
      <dsp:spPr>
        <a:xfrm>
          <a:off x="1896366" y="3314754"/>
          <a:ext cx="1434315" cy="143431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Uit-proberen</a:t>
          </a:r>
          <a:endParaRPr lang="nl-NL" sz="1800" b="1" kern="1200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sp:txBody>
      <dsp:txXfrm>
        <a:off x="2106417" y="3524805"/>
        <a:ext cx="1014213" cy="1014213"/>
      </dsp:txXfrm>
    </dsp:sp>
    <dsp:sp modelId="{D2239E64-B3B8-4A30-9345-180D8EDB8331}">
      <dsp:nvSpPr>
        <dsp:cNvPr id="0" name=""/>
        <dsp:cNvSpPr/>
      </dsp:nvSpPr>
      <dsp:spPr>
        <a:xfrm rot="15120000">
          <a:off x="2093519" y="2776057"/>
          <a:ext cx="381194" cy="48408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 rot="10800000">
        <a:off x="2168367" y="2927253"/>
        <a:ext cx="266836" cy="290449"/>
      </dsp:txXfrm>
    </dsp:sp>
    <dsp:sp modelId="{36BD184E-BACD-420D-99C9-04C7D24D211F}">
      <dsp:nvSpPr>
        <dsp:cNvPr id="0" name=""/>
        <dsp:cNvSpPr/>
      </dsp:nvSpPr>
      <dsp:spPr>
        <a:xfrm>
          <a:off x="1230882" y="1266606"/>
          <a:ext cx="1434315" cy="143431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Dosis Light" panose="020B0604020202020204" charset="0"/>
            </a:rPr>
            <a:t>Integreren</a:t>
          </a:r>
          <a:endParaRPr lang="nl-NL" sz="1800" b="1" kern="1200" dirty="0">
            <a:solidFill>
              <a:schemeClr val="accent3">
                <a:lumMod val="60000"/>
                <a:lumOff val="40000"/>
              </a:schemeClr>
            </a:solidFill>
            <a:latin typeface="Dosis Light" panose="020B0604020202020204" charset="0"/>
          </a:endParaRPr>
        </a:p>
      </dsp:txBody>
      <dsp:txXfrm>
        <a:off x="1440933" y="1476657"/>
        <a:ext cx="1014213" cy="1014213"/>
      </dsp:txXfrm>
    </dsp:sp>
    <dsp:sp modelId="{446CC69B-2E9E-47FF-B6CA-128560581FEE}">
      <dsp:nvSpPr>
        <dsp:cNvPr id="0" name=""/>
        <dsp:cNvSpPr/>
      </dsp:nvSpPr>
      <dsp:spPr>
        <a:xfrm rot="19440000">
          <a:off x="2619844" y="1115152"/>
          <a:ext cx="381194" cy="48408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 dirty="0"/>
        </a:p>
      </dsp:txBody>
      <dsp:txXfrm>
        <a:off x="2630764" y="1245577"/>
        <a:ext cx="266836" cy="290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ABB92-F92B-476C-82E3-650A4C42ED3E}">
      <dsp:nvSpPr>
        <dsp:cNvPr id="0" name=""/>
        <dsp:cNvSpPr/>
      </dsp:nvSpPr>
      <dsp:spPr>
        <a:xfrm>
          <a:off x="3746031" y="1955449"/>
          <a:ext cx="530333" cy="1720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166" y="0"/>
              </a:lnTo>
              <a:lnTo>
                <a:pt x="265166" y="1720979"/>
              </a:lnTo>
              <a:lnTo>
                <a:pt x="530333" y="1720979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>
            <a:latin typeface="Dosis Light" panose="020B0604020202020204" charset="0"/>
          </a:endParaRPr>
        </a:p>
      </dsp:txBody>
      <dsp:txXfrm>
        <a:off x="3966177" y="2770918"/>
        <a:ext cx="90041" cy="90041"/>
      </dsp:txXfrm>
    </dsp:sp>
    <dsp:sp modelId="{481468D2-9C7C-4835-886D-3DF360752442}">
      <dsp:nvSpPr>
        <dsp:cNvPr id="0" name=""/>
        <dsp:cNvSpPr/>
      </dsp:nvSpPr>
      <dsp:spPr>
        <a:xfrm>
          <a:off x="3746031" y="1955449"/>
          <a:ext cx="532164" cy="85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082" y="0"/>
              </a:lnTo>
              <a:lnTo>
                <a:pt x="266082" y="850694"/>
              </a:lnTo>
              <a:lnTo>
                <a:pt x="532164" y="85069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>
            <a:latin typeface="Dosis Light" panose="020B0604020202020204" charset="0"/>
          </a:endParaRPr>
        </a:p>
      </dsp:txBody>
      <dsp:txXfrm>
        <a:off x="3987028" y="2355711"/>
        <a:ext cx="50171" cy="50171"/>
      </dsp:txXfrm>
    </dsp:sp>
    <dsp:sp modelId="{7B26E99B-5936-436D-9F7B-1BB33C26458A}">
      <dsp:nvSpPr>
        <dsp:cNvPr id="0" name=""/>
        <dsp:cNvSpPr/>
      </dsp:nvSpPr>
      <dsp:spPr>
        <a:xfrm>
          <a:off x="3746031" y="1909729"/>
          <a:ext cx="528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4063" y="45720"/>
              </a:lnTo>
              <a:lnTo>
                <a:pt x="264063" y="92238"/>
              </a:lnTo>
              <a:lnTo>
                <a:pt x="528126" y="92238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>
            <a:latin typeface="Dosis Light" panose="020B0604020202020204" charset="0"/>
          </a:endParaRPr>
        </a:p>
      </dsp:txBody>
      <dsp:txXfrm>
        <a:off x="3996840" y="1942195"/>
        <a:ext cx="26508" cy="26508"/>
      </dsp:txXfrm>
    </dsp:sp>
    <dsp:sp modelId="{6B4CED48-ABBF-4A4E-ADBF-0ADDD7B32263}">
      <dsp:nvSpPr>
        <dsp:cNvPr id="0" name=""/>
        <dsp:cNvSpPr/>
      </dsp:nvSpPr>
      <dsp:spPr>
        <a:xfrm>
          <a:off x="3746031" y="1206087"/>
          <a:ext cx="528126" cy="749361"/>
        </a:xfrm>
        <a:custGeom>
          <a:avLst/>
          <a:gdLst/>
          <a:ahLst/>
          <a:cxnLst/>
          <a:rect l="0" t="0" r="0" b="0"/>
          <a:pathLst>
            <a:path>
              <a:moveTo>
                <a:pt x="0" y="749361"/>
              </a:moveTo>
              <a:lnTo>
                <a:pt x="264063" y="749361"/>
              </a:lnTo>
              <a:lnTo>
                <a:pt x="264063" y="0"/>
              </a:lnTo>
              <a:lnTo>
                <a:pt x="528126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>
            <a:latin typeface="Dosis Light" panose="020B0604020202020204" charset="0"/>
          </a:endParaRPr>
        </a:p>
      </dsp:txBody>
      <dsp:txXfrm>
        <a:off x="3987175" y="1557849"/>
        <a:ext cx="45838" cy="45838"/>
      </dsp:txXfrm>
    </dsp:sp>
    <dsp:sp modelId="{95A25AD6-D007-47C2-8E06-136E38533AF2}">
      <dsp:nvSpPr>
        <dsp:cNvPr id="0" name=""/>
        <dsp:cNvSpPr/>
      </dsp:nvSpPr>
      <dsp:spPr>
        <a:xfrm>
          <a:off x="3746031" y="357888"/>
          <a:ext cx="528126" cy="1597560"/>
        </a:xfrm>
        <a:custGeom>
          <a:avLst/>
          <a:gdLst/>
          <a:ahLst/>
          <a:cxnLst/>
          <a:rect l="0" t="0" r="0" b="0"/>
          <a:pathLst>
            <a:path>
              <a:moveTo>
                <a:pt x="0" y="1597560"/>
              </a:moveTo>
              <a:lnTo>
                <a:pt x="264063" y="1597560"/>
              </a:lnTo>
              <a:lnTo>
                <a:pt x="264063" y="0"/>
              </a:lnTo>
              <a:lnTo>
                <a:pt x="528126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>
            <a:latin typeface="Dosis Light" panose="020B0604020202020204" charset="0"/>
          </a:endParaRPr>
        </a:p>
      </dsp:txBody>
      <dsp:txXfrm>
        <a:off x="3968030" y="1114604"/>
        <a:ext cx="84129" cy="84129"/>
      </dsp:txXfrm>
    </dsp:sp>
    <dsp:sp modelId="{00479ABF-BEE8-4FDA-8CC2-1889AD79CD34}">
      <dsp:nvSpPr>
        <dsp:cNvPr id="0" name=""/>
        <dsp:cNvSpPr/>
      </dsp:nvSpPr>
      <dsp:spPr>
        <a:xfrm>
          <a:off x="928414" y="1892919"/>
          <a:ext cx="4698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933" y="45720"/>
              </a:lnTo>
              <a:lnTo>
                <a:pt x="234933" y="62530"/>
              </a:lnTo>
              <a:lnTo>
                <a:pt x="469866" y="6253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>
            <a:latin typeface="Dosis Light" panose="020B0604020202020204" charset="0"/>
          </a:endParaRPr>
        </a:p>
      </dsp:txBody>
      <dsp:txXfrm>
        <a:off x="1151593" y="1926884"/>
        <a:ext cx="23508" cy="23508"/>
      </dsp:txXfrm>
    </dsp:sp>
    <dsp:sp modelId="{661C556F-9F3F-45EF-AD77-5A39C049B19F}">
      <dsp:nvSpPr>
        <dsp:cNvPr id="0" name=""/>
        <dsp:cNvSpPr/>
      </dsp:nvSpPr>
      <dsp:spPr>
        <a:xfrm rot="16200000">
          <a:off x="-1313099" y="1580750"/>
          <a:ext cx="3767250" cy="715777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err="1" smtClean="0">
              <a:latin typeface="Dosis Light" panose="020B0604020202020204" charset="0"/>
            </a:rPr>
            <a:t>Programmamamnager</a:t>
          </a:r>
          <a:r>
            <a:rPr lang="nl-NL" sz="1400" kern="1200" dirty="0" smtClean="0">
              <a:latin typeface="Dosis Light" panose="020B060402020202020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ICT &amp; Onderwijs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 (Eveline)</a:t>
          </a:r>
          <a:endParaRPr lang="nl-NL" sz="1400" kern="1200" dirty="0">
            <a:latin typeface="Dosis Light" panose="020B0604020202020204" charset="0"/>
          </a:endParaRPr>
        </a:p>
      </dsp:txBody>
      <dsp:txXfrm>
        <a:off x="-1313099" y="1580750"/>
        <a:ext cx="3767250" cy="715777"/>
      </dsp:txXfrm>
    </dsp:sp>
    <dsp:sp modelId="{F0105CEB-98CB-4C3D-AF33-C6BEEF67FB4A}">
      <dsp:nvSpPr>
        <dsp:cNvPr id="0" name=""/>
        <dsp:cNvSpPr/>
      </dsp:nvSpPr>
      <dsp:spPr>
        <a:xfrm>
          <a:off x="1398281" y="1597560"/>
          <a:ext cx="2347750" cy="71577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Dosis Light" panose="020B0604020202020204" charset="0"/>
            </a:rPr>
            <a:t>Teacher Leader Locatie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Dosis Light" panose="020B0604020202020204" charset="0"/>
            </a:rPr>
            <a:t>(?)</a:t>
          </a:r>
          <a:endParaRPr lang="nl-NL" sz="1600" kern="1200" dirty="0">
            <a:latin typeface="Dosis Light" panose="020B0604020202020204" charset="0"/>
          </a:endParaRPr>
        </a:p>
      </dsp:txBody>
      <dsp:txXfrm>
        <a:off x="1398281" y="1597560"/>
        <a:ext cx="2347750" cy="715777"/>
      </dsp:txXfrm>
    </dsp:sp>
    <dsp:sp modelId="{E676D655-8BED-43A4-9637-6A277DFF461B}">
      <dsp:nvSpPr>
        <dsp:cNvPr id="0" name=""/>
        <dsp:cNvSpPr/>
      </dsp:nvSpPr>
      <dsp:spPr>
        <a:xfrm>
          <a:off x="4274158" y="0"/>
          <a:ext cx="2347750" cy="715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ICT Coach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(?)</a:t>
          </a:r>
          <a:endParaRPr lang="nl-NL" sz="1400" kern="1200" dirty="0">
            <a:latin typeface="Dosis Light" panose="020B0604020202020204" charset="0"/>
          </a:endParaRPr>
        </a:p>
      </dsp:txBody>
      <dsp:txXfrm>
        <a:off x="4274158" y="0"/>
        <a:ext cx="2347750" cy="715777"/>
      </dsp:txXfrm>
    </dsp:sp>
    <dsp:sp modelId="{887F968E-B463-4923-A6FE-819739E5D8BE}">
      <dsp:nvSpPr>
        <dsp:cNvPr id="0" name=""/>
        <dsp:cNvSpPr/>
      </dsp:nvSpPr>
      <dsp:spPr>
        <a:xfrm>
          <a:off x="4274158" y="848199"/>
          <a:ext cx="2347750" cy="715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ICT Coach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(?)</a:t>
          </a:r>
          <a:endParaRPr lang="nl-NL" sz="1400" kern="1200" dirty="0">
            <a:latin typeface="Dosis Light" panose="020B0604020202020204" charset="0"/>
          </a:endParaRPr>
        </a:p>
      </dsp:txBody>
      <dsp:txXfrm>
        <a:off x="4274158" y="848199"/>
        <a:ext cx="2347750" cy="715777"/>
      </dsp:txXfrm>
    </dsp:sp>
    <dsp:sp modelId="{292F8C89-9FAB-474E-B09E-3DBC80B9A8E1}">
      <dsp:nvSpPr>
        <dsp:cNvPr id="0" name=""/>
        <dsp:cNvSpPr/>
      </dsp:nvSpPr>
      <dsp:spPr>
        <a:xfrm>
          <a:off x="4274158" y="1644079"/>
          <a:ext cx="2347750" cy="715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ICT Coach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(?)</a:t>
          </a:r>
          <a:endParaRPr lang="nl-NL" sz="1400" kern="1200" dirty="0">
            <a:latin typeface="Dosis Light" panose="020B0604020202020204" charset="0"/>
          </a:endParaRPr>
        </a:p>
      </dsp:txBody>
      <dsp:txXfrm>
        <a:off x="4274158" y="1644079"/>
        <a:ext cx="2347750" cy="715777"/>
      </dsp:txXfrm>
    </dsp:sp>
    <dsp:sp modelId="{406343B4-697E-4A43-AAA3-D8895FEE8DB5}">
      <dsp:nvSpPr>
        <dsp:cNvPr id="0" name=""/>
        <dsp:cNvSpPr/>
      </dsp:nvSpPr>
      <dsp:spPr>
        <a:xfrm>
          <a:off x="4278196" y="2448255"/>
          <a:ext cx="2347750" cy="715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ICT Coach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(?)</a:t>
          </a:r>
          <a:endParaRPr lang="nl-NL" sz="1400" kern="1200" dirty="0">
            <a:latin typeface="Dosis Light" panose="020B0604020202020204" charset="0"/>
          </a:endParaRPr>
        </a:p>
      </dsp:txBody>
      <dsp:txXfrm>
        <a:off x="4278196" y="2448255"/>
        <a:ext cx="2347750" cy="715777"/>
      </dsp:txXfrm>
    </dsp:sp>
    <dsp:sp modelId="{805B3E30-3ECF-47CD-9E34-8FC0D7E488B2}">
      <dsp:nvSpPr>
        <dsp:cNvPr id="0" name=""/>
        <dsp:cNvSpPr/>
      </dsp:nvSpPr>
      <dsp:spPr>
        <a:xfrm>
          <a:off x="4276365" y="3318540"/>
          <a:ext cx="2347750" cy="715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ICT Coach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Dosis Light" panose="020B0604020202020204" charset="0"/>
            </a:rPr>
            <a:t>(?)</a:t>
          </a:r>
          <a:endParaRPr lang="nl-NL" sz="1400" kern="1200" dirty="0">
            <a:latin typeface="Dosis Light" panose="020B0604020202020204" charset="0"/>
          </a:endParaRPr>
        </a:p>
      </dsp:txBody>
      <dsp:txXfrm>
        <a:off x="4276365" y="3318540"/>
        <a:ext cx="2347750" cy="71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87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dirty="0" smtClean="0"/>
              <a:t>Kanttekening:</a:t>
            </a:r>
            <a:r>
              <a:rPr lang="nl-NL" baseline="0" dirty="0" smtClean="0"/>
              <a:t> leeropbrengsten zijn sterker bij docenten die meer </a:t>
            </a:r>
            <a:r>
              <a:rPr lang="nl-NL" baseline="0" dirty="0" err="1" smtClean="0"/>
              <a:t>ict</a:t>
            </a:r>
            <a:r>
              <a:rPr lang="nl-NL" baseline="0" dirty="0" smtClean="0"/>
              <a:t> gebruiken. Wanneer onderwijs meer </a:t>
            </a:r>
            <a:r>
              <a:rPr lang="nl-NL" baseline="0" dirty="0" err="1" smtClean="0"/>
              <a:t>leerlinggestuurd</a:t>
            </a:r>
            <a:r>
              <a:rPr lang="nl-NL" baseline="0" dirty="0" smtClean="0"/>
              <a:t> is, is er groter effect van leeropbrengsten vanwege </a:t>
            </a:r>
            <a:r>
              <a:rPr lang="nl-NL" baseline="0" dirty="0" err="1" smtClean="0"/>
              <a:t>ict</a:t>
            </a:r>
            <a:r>
              <a:rPr lang="nl-NL" baseline="0" dirty="0" smtClean="0"/>
              <a:t> </a:t>
            </a:r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rgbClr val="9BC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AA5B-187B-4EA5-A624-CB7926E0342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5C30-D274-4C88-A9F3-DD6169C07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23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Char char="⊷"/>
              <a:defRPr sz="2600" i="1">
                <a:solidFill>
                  <a:srgbClr val="51B148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⊶"/>
              <a:defRPr sz="2600" i="1">
                <a:solidFill>
                  <a:srgbClr val="51B148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⊸"/>
              <a:defRPr sz="2600" i="1">
                <a:solidFill>
                  <a:srgbClr val="51B148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84F56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rgbClr val="484F5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9BCF6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ctao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59df3b1f1df13256246082ecc63c4188/a739da59efb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Studiedag </a:t>
            </a:r>
            <a:r>
              <a:rPr lang="en" dirty="0" smtClean="0"/>
              <a:t>EduTech</a:t>
            </a:r>
            <a:endParaRPr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1400" dirty="0" smtClean="0">
                <a:latin typeface="Dosis Light" panose="020B0604020202020204" charset="0"/>
              </a:rPr>
              <a:t>10 december 2018</a:t>
            </a:r>
            <a:endParaRPr lang="nl-NL" sz="1400" dirty="0">
              <a:latin typeface="Dosi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/>
          <p:cNvCxnSpPr>
            <a:stCxn id="4" idx="2"/>
          </p:cNvCxnSpPr>
          <p:nvPr/>
        </p:nvCxnSpPr>
        <p:spPr>
          <a:xfrm>
            <a:off x="2930237" y="2015837"/>
            <a:ext cx="0" cy="333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V="1">
            <a:off x="6816436" y="2583999"/>
            <a:ext cx="801932" cy="1545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6816437" y="2565683"/>
            <a:ext cx="815538" cy="7731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6816436" y="2583998"/>
            <a:ext cx="8019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816436" y="1775280"/>
            <a:ext cx="801932" cy="776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endCxn id="10" idx="1"/>
          </p:cNvCxnSpPr>
          <p:nvPr/>
        </p:nvCxnSpPr>
        <p:spPr>
          <a:xfrm>
            <a:off x="6816436" y="988606"/>
            <a:ext cx="801932" cy="15635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495" y="-235798"/>
            <a:ext cx="7886700" cy="994172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Organisatievorm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4833650"/>
              </p:ext>
            </p:extLst>
          </p:nvPr>
        </p:nvGraphicFramePr>
        <p:xfrm>
          <a:off x="362495" y="686707"/>
          <a:ext cx="6797040" cy="430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hthoek 9"/>
          <p:cNvSpPr/>
          <p:nvPr/>
        </p:nvSpPr>
        <p:spPr>
          <a:xfrm>
            <a:off x="7618368" y="739685"/>
            <a:ext cx="783771" cy="362494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Dosis Light" panose="020B0604020202020204" charset="0"/>
              </a:rPr>
              <a:t>Secties</a:t>
            </a:r>
          </a:p>
        </p:txBody>
      </p:sp>
      <p:sp>
        <p:nvSpPr>
          <p:cNvPr id="4" name="Rechthoek 3"/>
          <p:cNvSpPr/>
          <p:nvPr/>
        </p:nvSpPr>
        <p:spPr>
          <a:xfrm>
            <a:off x="1787237" y="1361209"/>
            <a:ext cx="2286000" cy="65462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1800" dirty="0">
                <a:latin typeface="Dosis Light" panose="020B0604020202020204" charset="0"/>
              </a:rPr>
              <a:t>Portefeuillehouder ICT </a:t>
            </a:r>
          </a:p>
          <a:p>
            <a:pPr lvl="0"/>
            <a:r>
              <a:rPr lang="nl-NL" sz="1800" dirty="0">
                <a:latin typeface="Dosis Light" panose="020B0604020202020204" charset="0"/>
              </a:rPr>
              <a:t>(Laila) </a:t>
            </a:r>
          </a:p>
        </p:txBody>
      </p:sp>
    </p:spTree>
    <p:extLst>
      <p:ext uri="{BB962C8B-B14F-4D97-AF65-F5344CB8AC3E}">
        <p14:creationId xmlns:p14="http://schemas.microsoft.com/office/powerpoint/2010/main" val="17798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nl-NL" sz="3200" dirty="0"/>
              <a:t>Plan van aanpak 2018-2019</a:t>
            </a:r>
            <a:endParaRPr sz="3200" dirty="0"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1800" dirty="0" smtClean="0">
                <a:latin typeface="Dosis Light" panose="020B0604020202020204" charset="0"/>
              </a:rPr>
              <a:t>Vandaag </a:t>
            </a:r>
            <a:r>
              <a:rPr lang="nl-NL" sz="1800" dirty="0">
                <a:latin typeface="Dosis Light" panose="020B0604020202020204" charset="0"/>
              </a:rPr>
              <a:t>‘eerste’ stappen zetten.</a:t>
            </a:r>
          </a:p>
          <a:p>
            <a:pPr lvl="0"/>
            <a:r>
              <a:rPr lang="nl-NL" sz="1800" dirty="0">
                <a:latin typeface="Dosis Light" panose="020B0604020202020204" charset="0"/>
              </a:rPr>
              <a:t>Structurele </a:t>
            </a:r>
            <a:r>
              <a:rPr lang="nl-NL" sz="1800" dirty="0" smtClean="0">
                <a:latin typeface="Dosis Light" panose="020B0604020202020204" charset="0"/>
              </a:rPr>
              <a:t>aandacht </a:t>
            </a:r>
            <a:r>
              <a:rPr lang="nl-NL" sz="1800" dirty="0">
                <a:latin typeface="Dosis Light" panose="020B0604020202020204" charset="0"/>
              </a:rPr>
              <a:t>voor </a:t>
            </a:r>
            <a:r>
              <a:rPr lang="nl-NL" sz="1800" dirty="0" err="1">
                <a:latin typeface="Dosis Light" panose="020B0604020202020204" charset="0"/>
              </a:rPr>
              <a:t>EduTech</a:t>
            </a:r>
            <a:endParaRPr lang="nl-NL" sz="1800" dirty="0">
              <a:latin typeface="Dosis Light" panose="020B0604020202020204" charset="0"/>
            </a:endParaRPr>
          </a:p>
          <a:p>
            <a:pPr lvl="1"/>
            <a:r>
              <a:rPr lang="nl-NL" sz="1800" dirty="0" err="1">
                <a:latin typeface="Dosis Light" panose="020B0604020202020204" charset="0"/>
              </a:rPr>
              <a:t>EduTech</a:t>
            </a:r>
            <a:r>
              <a:rPr lang="nl-NL" sz="1800" dirty="0">
                <a:latin typeface="Dosis Light" panose="020B0604020202020204" charset="0"/>
              </a:rPr>
              <a:t> Café</a:t>
            </a:r>
          </a:p>
          <a:p>
            <a:pPr lvl="2"/>
            <a:r>
              <a:rPr lang="nl-NL" sz="1800" dirty="0">
                <a:latin typeface="Dosis Light" panose="020B0604020202020204" charset="0"/>
              </a:rPr>
              <a:t>Eerste na de kerstvakantie</a:t>
            </a:r>
          </a:p>
          <a:p>
            <a:pPr lvl="1"/>
            <a:r>
              <a:rPr lang="nl-NL" sz="1800" dirty="0">
                <a:latin typeface="Dosis Light" panose="020B0604020202020204" charset="0"/>
              </a:rPr>
              <a:t>Plan van aanpak </a:t>
            </a:r>
          </a:p>
          <a:p>
            <a:pPr lvl="2"/>
            <a:r>
              <a:rPr lang="nl-NL" sz="1800" dirty="0">
                <a:latin typeface="Dosis Light" panose="020B0604020202020204" charset="0"/>
              </a:rPr>
              <a:t>Secties gaan kijken naar de (on)mogelijkheden van </a:t>
            </a:r>
            <a:r>
              <a:rPr lang="nl-NL" sz="1800" dirty="0" err="1">
                <a:latin typeface="Dosis Light" panose="020B0604020202020204" charset="0"/>
              </a:rPr>
              <a:t>EduTech</a:t>
            </a:r>
            <a:r>
              <a:rPr lang="nl-NL" sz="1800" dirty="0">
                <a:latin typeface="Dosis Light" panose="020B0604020202020204" charset="0"/>
              </a:rPr>
              <a:t> binnen het vak</a:t>
            </a:r>
            <a:endParaRPr sz="1800" dirty="0">
              <a:latin typeface="Dosis Light" panose="020B0604020202020204" charset="0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6220084" y="1933354"/>
            <a:ext cx="3019572" cy="202018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114300" indent="0">
              <a:buNone/>
            </a:pPr>
            <a:r>
              <a:rPr lang="nl-NL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12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 idx="4294967295"/>
          </p:nvPr>
        </p:nvSpPr>
        <p:spPr>
          <a:xfrm>
            <a:off x="3590186" y="772892"/>
            <a:ext cx="4139684" cy="1160462"/>
          </a:xfrm>
        </p:spPr>
        <p:txBody>
          <a:bodyPr/>
          <a:lstStyle/>
          <a:p>
            <a:r>
              <a:rPr lang="nl-NL" dirty="0" smtClean="0"/>
              <a:t>We doen nog meer..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subTitle" idx="4294967295"/>
          </p:nvPr>
        </p:nvSpPr>
        <p:spPr>
          <a:xfrm>
            <a:off x="3505126" y="1955389"/>
            <a:ext cx="3108325" cy="784225"/>
          </a:xfrm>
        </p:spPr>
        <p:txBody>
          <a:bodyPr/>
          <a:lstStyle/>
          <a:p>
            <a:pPr marL="114300" indent="0">
              <a:buNone/>
            </a:pPr>
            <a:r>
              <a:rPr lang="nl-NL" b="1" dirty="0">
                <a:latin typeface="Dosis Light" panose="020B0604020202020204" charset="0"/>
              </a:rPr>
              <a:t>Begeleiding </a:t>
            </a:r>
            <a:r>
              <a:rPr lang="nl-NL" b="1" dirty="0" smtClean="0">
                <a:latin typeface="Dosis Light" panose="020B0604020202020204" charset="0"/>
              </a:rPr>
              <a:t>leerlingen</a:t>
            </a:r>
          </a:p>
          <a:p>
            <a:endParaRPr lang="nl-NL" dirty="0"/>
          </a:p>
          <a:p>
            <a:pPr marL="114300" indent="0">
              <a:buNone/>
            </a:pPr>
            <a:r>
              <a:rPr lang="nl-NL" sz="1400" dirty="0">
                <a:latin typeface="Dosis Light" panose="020B0604020202020204" charset="0"/>
                <a:hlinkClick r:id="rId3"/>
              </a:rPr>
              <a:t>https://tinyurl.com/ictaoc</a:t>
            </a:r>
            <a:endParaRPr lang="nl-NL" sz="1400" dirty="0">
              <a:latin typeface="Dosis Light" panose="020B060402020202020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86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36576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Nog meer..</a:t>
            </a:r>
            <a:endParaRPr dirty="0"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3657600" y="1777175"/>
            <a:ext cx="17118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800" b="1" dirty="0" smtClean="0">
                <a:latin typeface="Dosis Light" panose="020B0604020202020204" charset="0"/>
              </a:rPr>
              <a:t>Ontwikkelthema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800" dirty="0" smtClean="0">
                <a:latin typeface="Dosis Light" panose="020B0604020202020204" charset="0"/>
              </a:rPr>
              <a:t>Drie thema’s gericht op ICT: Basisvaardigheden, Wintoets en </a:t>
            </a:r>
            <a:r>
              <a:rPr lang="nl-NL" sz="1800" dirty="0" err="1" smtClean="0">
                <a:latin typeface="Dosis Light" panose="020B0604020202020204" charset="0"/>
              </a:rPr>
              <a:t>ICT&amp;Techniek</a:t>
            </a:r>
            <a:r>
              <a:rPr lang="nl-NL" sz="1800" dirty="0" smtClean="0">
                <a:latin typeface="Dosis Light" panose="020B0604020202020204" charset="0"/>
              </a:rPr>
              <a:t>.</a:t>
            </a:r>
            <a:endParaRPr lang="nl-NL" sz="1800" dirty="0">
              <a:latin typeface="Dosis Light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Dosis Light" panose="020B0604020202020204" charset="0"/>
              </a:rPr>
              <a:t>CIAO</a:t>
            </a:r>
            <a:endParaRPr lang="en" sz="1800" b="1" dirty="0">
              <a:latin typeface="Dosis Light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800" dirty="0" err="1" smtClean="0">
                <a:latin typeface="Dosis Light" panose="020B0604020202020204" charset="0"/>
              </a:rPr>
              <a:t>EduTech</a:t>
            </a:r>
            <a:r>
              <a:rPr lang="nl-NL" sz="1800" dirty="0" smtClean="0">
                <a:latin typeface="Dosis Light" panose="020B0604020202020204" charset="0"/>
              </a:rPr>
              <a:t> </a:t>
            </a:r>
            <a:r>
              <a:rPr lang="nl-NL" sz="1800" dirty="0">
                <a:latin typeface="Dosis Light" panose="020B0604020202020204" charset="0"/>
              </a:rPr>
              <a:t>tabblad </a:t>
            </a:r>
            <a:r>
              <a:rPr lang="nl-NL" sz="1800" dirty="0" smtClean="0">
                <a:latin typeface="Dosis Light" panose="020B0604020202020204" charset="0"/>
              </a:rPr>
              <a:t> met info en inspiratie.</a:t>
            </a:r>
            <a:endParaRPr lang="nl-NL" sz="1800" dirty="0">
              <a:latin typeface="Dosis Light" panose="020B0604020202020204" charset="0"/>
            </a:endParaRPr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Dosis Light" panose="020B0604020202020204" charset="0"/>
              </a:rPr>
              <a:t>Yammer</a:t>
            </a:r>
            <a:endParaRPr sz="1800" b="1" dirty="0">
              <a:latin typeface="Dosis Light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800" dirty="0" smtClean="0">
                <a:latin typeface="Dosis Light" panose="020B0604020202020204" charset="0"/>
              </a:rPr>
              <a:t>Inspiratieplek binnen school, onderdeel van ons Office365 pakket.</a:t>
            </a:r>
            <a:endParaRPr sz="1800" dirty="0">
              <a:latin typeface="Dosis Light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68000"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 dan ook nog…</a:t>
            </a:r>
            <a:endParaRPr dirty="0"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802084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nl-NL" sz="2000" dirty="0">
                <a:latin typeface="Dosis Light" panose="020B0604020202020204" charset="0"/>
              </a:rPr>
              <a:t>Jacqueline </a:t>
            </a:r>
          </a:p>
          <a:p>
            <a:pPr lvl="1"/>
            <a:r>
              <a:rPr lang="nl-NL" sz="2000" dirty="0">
                <a:latin typeface="Dosis Light" panose="020B0604020202020204" charset="0"/>
              </a:rPr>
              <a:t>Joran</a:t>
            </a:r>
          </a:p>
          <a:p>
            <a:pPr lvl="1"/>
            <a:r>
              <a:rPr lang="nl-NL" sz="2000" dirty="0">
                <a:latin typeface="Dosis Light" panose="020B0604020202020204" charset="0"/>
              </a:rPr>
              <a:t>Tim de Haas</a:t>
            </a:r>
          </a:p>
          <a:p>
            <a:pPr lvl="1"/>
            <a:r>
              <a:rPr lang="nl-NL" sz="2000" dirty="0">
                <a:latin typeface="Dosis Light" panose="020B0604020202020204" charset="0"/>
              </a:rPr>
              <a:t>Kirstin </a:t>
            </a:r>
            <a:r>
              <a:rPr lang="nl-NL" sz="2000" dirty="0" smtClean="0">
                <a:latin typeface="Dosis Light" panose="020B0604020202020204" charset="0"/>
              </a:rPr>
              <a:t>Nieuwenhuis</a:t>
            </a:r>
            <a:endParaRPr lang="nl-NL" sz="2000" dirty="0">
              <a:latin typeface="Dosis Light" panose="020B0604020202020204" charset="0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nl-NL" sz="2000" dirty="0">
                <a:latin typeface="Dosis Light" panose="020B0604020202020204" charset="0"/>
              </a:rPr>
              <a:t>Matthijs</a:t>
            </a:r>
          </a:p>
          <a:p>
            <a:pPr lvl="1"/>
            <a:r>
              <a:rPr lang="nl-NL" sz="2000" dirty="0">
                <a:latin typeface="Dosis Light" panose="020B0604020202020204" charset="0"/>
              </a:rPr>
              <a:t>Linda</a:t>
            </a:r>
          </a:p>
          <a:p>
            <a:pPr lvl="1"/>
            <a:r>
              <a:rPr lang="nl-NL" sz="2000" dirty="0" err="1">
                <a:latin typeface="Dosis Light" panose="020B0604020202020204" charset="0"/>
              </a:rPr>
              <a:t>Korien</a:t>
            </a:r>
            <a:endParaRPr lang="nl-NL" sz="2000" dirty="0">
              <a:latin typeface="Dosis Light" panose="020B0604020202020204" charset="0"/>
            </a:endParaRPr>
          </a:p>
          <a:p>
            <a:pPr lvl="1"/>
            <a:r>
              <a:rPr lang="nl-NL" sz="2000" dirty="0">
                <a:latin typeface="Dosis Light" panose="020B0604020202020204" charset="0"/>
              </a:rPr>
              <a:t>Laila</a:t>
            </a:r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3774560" y="914490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Terug naar </a:t>
            </a:r>
            <a:r>
              <a:rPr lang="en" dirty="0" smtClean="0">
                <a:solidFill>
                  <a:srgbClr val="92D050"/>
                </a:solidFill>
              </a:rPr>
              <a:t>vandaag</a:t>
            </a:r>
            <a:r>
              <a:rPr lang="en" dirty="0" smtClean="0"/>
              <a:t>..</a:t>
            </a:r>
            <a:endParaRPr dirty="0"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5" name="Google Shape;218;p26"/>
          <p:cNvGraphicFramePr/>
          <p:nvPr>
            <p:extLst>
              <p:ext uri="{D42A27DB-BD31-4B8C-83A1-F6EECF244321}">
                <p14:modId xmlns:p14="http://schemas.microsoft.com/office/powerpoint/2010/main" val="505325895"/>
              </p:ext>
            </p:extLst>
          </p:nvPr>
        </p:nvGraphicFramePr>
        <p:xfrm>
          <a:off x="3774560" y="1780376"/>
          <a:ext cx="5052129" cy="3166275"/>
        </p:xfrm>
        <a:graphic>
          <a:graphicData uri="http://schemas.openxmlformats.org/drawingml/2006/table">
            <a:tbl>
              <a:tblPr>
                <a:noFill/>
                <a:tableStyleId>{A4805E14-4D10-40F3-AC55-85C64705DD5C}</a:tableStyleId>
              </a:tblPr>
              <a:tblGrid>
                <a:gridCol w="16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1B148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51B148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Wat?</a:t>
                      </a:r>
                      <a:endParaRPr dirty="0">
                        <a:solidFill>
                          <a:srgbClr val="51B148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51B148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Hoe?</a:t>
                      </a:r>
                      <a:endParaRPr dirty="0">
                        <a:solidFill>
                          <a:srgbClr val="51B148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51B148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10.00</a:t>
                      </a:r>
                      <a:r>
                        <a:rPr lang="en" baseline="0" dirty="0" smtClean="0">
                          <a:solidFill>
                            <a:srgbClr val="51B148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 – </a:t>
                      </a:r>
                      <a:r>
                        <a:rPr lang="en" baseline="0" dirty="0" smtClean="0">
                          <a:solidFill>
                            <a:srgbClr val="51B148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11.45</a:t>
                      </a:r>
                      <a:endParaRPr dirty="0">
                        <a:solidFill>
                          <a:srgbClr val="51B148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rgbClr val="484F56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Workshop TPACK</a:t>
                      </a:r>
                      <a:endParaRPr sz="1600" dirty="0">
                        <a:solidFill>
                          <a:srgbClr val="484F56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rgbClr val="484F56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Spelend</a:t>
                      </a:r>
                      <a:endParaRPr sz="1600" dirty="0">
                        <a:solidFill>
                          <a:srgbClr val="484F56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51B148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Lunch</a:t>
                      </a:r>
                      <a:endParaRPr dirty="0">
                        <a:solidFill>
                          <a:srgbClr val="51B148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484F56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484F56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51B148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13.00 – 15.00</a:t>
                      </a:r>
                      <a:endParaRPr dirty="0">
                        <a:solidFill>
                          <a:srgbClr val="51B148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rgbClr val="484F56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Lessen</a:t>
                      </a:r>
                      <a:r>
                        <a:rPr lang="en" sz="1600" baseline="0" dirty="0" smtClean="0">
                          <a:solidFill>
                            <a:srgbClr val="484F56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 ontwerpen</a:t>
                      </a:r>
                      <a:endParaRPr sz="1600" dirty="0">
                        <a:solidFill>
                          <a:srgbClr val="484F56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rgbClr val="484F56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Mét post-its.</a:t>
                      </a:r>
                      <a:endParaRPr sz="1600" dirty="0">
                        <a:solidFill>
                          <a:srgbClr val="484F56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 smtClean="0">
                          <a:solidFill>
                            <a:srgbClr val="51B148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15.00</a:t>
                      </a:r>
                      <a:r>
                        <a:rPr lang="nl-NL" baseline="0" dirty="0" smtClean="0">
                          <a:solidFill>
                            <a:srgbClr val="51B148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 – 16.00 </a:t>
                      </a:r>
                      <a:endParaRPr dirty="0">
                        <a:solidFill>
                          <a:srgbClr val="51B148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dirty="0" smtClean="0">
                          <a:solidFill>
                            <a:srgbClr val="484F56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Afsluiting</a:t>
                      </a:r>
                      <a:endParaRPr sz="1600" dirty="0">
                        <a:solidFill>
                          <a:srgbClr val="484F56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dirty="0" smtClean="0">
                          <a:solidFill>
                            <a:srgbClr val="484F56"/>
                          </a:solidFill>
                          <a:latin typeface="Dosis Light" panose="020B0604020202020204" charset="0"/>
                          <a:ea typeface="Pontano Sans"/>
                          <a:cs typeface="Pontano Sans"/>
                          <a:sym typeface="Pontano Sans"/>
                        </a:rPr>
                        <a:t>Presenteren</a:t>
                      </a:r>
                      <a:endParaRPr sz="1600" dirty="0">
                        <a:solidFill>
                          <a:srgbClr val="484F56"/>
                        </a:solidFill>
                        <a:latin typeface="Dosis Light" panose="020B0604020202020204" charset="0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621872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708991" y="4638874"/>
            <a:ext cx="245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484F56"/>
                </a:solidFill>
                <a:latin typeface="Dosis Light" panose="020B0604020202020204" charset="0"/>
              </a:rPr>
              <a:t>www.tinyurl.com/enschede10de</a:t>
            </a:r>
            <a:r>
              <a:rPr lang="nl-NL" dirty="0" smtClean="0">
                <a:latin typeface="Dosis Light" panose="020B0604020202020204" charset="0"/>
              </a:rPr>
              <a:t>c</a:t>
            </a:r>
            <a:endParaRPr lang="nl-NL" dirty="0">
              <a:latin typeface="Dosi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/>
          <p:nvPr/>
        </p:nvSpPr>
        <p:spPr>
          <a:xfrm>
            <a:off x="1208000" y="1048024"/>
            <a:ext cx="4276485" cy="332901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body" idx="4294967295"/>
          </p:nvPr>
        </p:nvSpPr>
        <p:spPr>
          <a:xfrm>
            <a:off x="5798871" y="457852"/>
            <a:ext cx="2877296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3000" dirty="0" smtClean="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Doel van vandaag:</a:t>
            </a:r>
            <a:endParaRPr sz="3000" dirty="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FFFF"/>
                </a:solidFill>
                <a:latin typeface="Dosis Light" panose="020B0604020202020204" charset="0"/>
              </a:rPr>
              <a:t>Positief kritische houding ontwikkelen met betrekking tot digitale technologie in de les.</a:t>
            </a:r>
            <a:endParaRPr sz="1800" b="1" dirty="0">
              <a:solidFill>
                <a:srgbClr val="FFFFFF"/>
              </a:solidFill>
              <a:latin typeface="Dosis Light" panose="020B060402020202020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8" y="1233377"/>
            <a:ext cx="4122667" cy="2545167"/>
          </a:xfrm>
          <a:prstGeom prst="rect">
            <a:avLst/>
          </a:prstGeom>
          <a:ln w="28575">
            <a:solidFill>
              <a:schemeClr val="bg1">
                <a:lumMod val="75000"/>
                <a:alpha val="92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17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429407" y="2249214"/>
            <a:ext cx="4065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  <a:latin typeface="Dosis Light" panose="020B0604020202020204" charset="0"/>
              </a:rPr>
              <a:t>Het laatste stukje..</a:t>
            </a:r>
          </a:p>
          <a:p>
            <a:r>
              <a:rPr lang="nl-NL" sz="4400" dirty="0" smtClean="0">
                <a:solidFill>
                  <a:schemeClr val="bg1"/>
                </a:solidFill>
                <a:latin typeface="Dosis Light" panose="020B0604020202020204" charset="0"/>
              </a:rPr>
              <a:t>15.00-16.00 uur</a:t>
            </a:r>
            <a:endParaRPr lang="nl-NL" sz="4400" dirty="0">
              <a:solidFill>
                <a:schemeClr val="bg1"/>
              </a:solidFill>
              <a:latin typeface="Dosi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3126232" y="845596"/>
            <a:ext cx="5449784" cy="3627966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4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Vandaag…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822000" y="1725900"/>
            <a:ext cx="4864800" cy="3024000"/>
          </a:xfrm>
        </p:spPr>
        <p:txBody>
          <a:bodyPr/>
          <a:lstStyle/>
          <a:p>
            <a:pPr marL="76200" indent="0">
              <a:buNone/>
            </a:pPr>
            <a:r>
              <a:rPr lang="nl-NL" dirty="0" smtClean="0">
                <a:latin typeface="Dosis Light" panose="020B0604020202020204" charset="0"/>
              </a:rPr>
              <a:t>… was een introductie.</a:t>
            </a:r>
          </a:p>
          <a:p>
            <a:pPr marL="76200" indent="0">
              <a:buNone/>
            </a:pPr>
            <a:r>
              <a:rPr lang="nl-NL" dirty="0" smtClean="0">
                <a:latin typeface="Dosis Light" panose="020B0604020202020204" charset="0"/>
              </a:rPr>
              <a:t>… was het misschien/hopelijk uit je comfort zone.</a:t>
            </a:r>
          </a:p>
          <a:p>
            <a:pPr marL="76200" indent="0">
              <a:buNone/>
            </a:pPr>
            <a:r>
              <a:rPr lang="nl-NL" dirty="0" smtClean="0">
                <a:latin typeface="Dosis Light" panose="020B0604020202020204" charset="0"/>
              </a:rPr>
              <a:t>… heb je over veel nieuwe tools gehoord.</a:t>
            </a:r>
          </a:p>
          <a:p>
            <a:pPr marL="76200" indent="0">
              <a:buNone/>
            </a:pPr>
            <a:r>
              <a:rPr lang="nl-NL" dirty="0" smtClean="0">
                <a:latin typeface="Dosis Light" panose="020B0604020202020204" charset="0"/>
              </a:rPr>
              <a:t>… sommige tools wellicht al even opgezocht.</a:t>
            </a:r>
          </a:p>
          <a:p>
            <a:pPr marL="76200" indent="0">
              <a:buNone/>
            </a:pPr>
            <a:r>
              <a:rPr lang="nl-NL" dirty="0" smtClean="0">
                <a:latin typeface="Dosis Light" panose="020B0604020202020204" charset="0"/>
              </a:rPr>
              <a:t>… gaat een vervolg krijgen in de vorm van </a:t>
            </a:r>
            <a:r>
              <a:rPr lang="nl-NL" dirty="0" err="1" smtClean="0">
                <a:latin typeface="Dosis Light" panose="020B0604020202020204" charset="0"/>
              </a:rPr>
              <a:t>DDB’tjes</a:t>
            </a:r>
            <a:r>
              <a:rPr lang="nl-NL" dirty="0">
                <a:latin typeface="Dosis Light" panose="020B0604020202020204" charset="0"/>
              </a:rPr>
              <a:t> </a:t>
            </a:r>
            <a:r>
              <a:rPr lang="nl-NL" dirty="0" smtClean="0">
                <a:latin typeface="Dosis Light" panose="020B0604020202020204" charset="0"/>
              </a:rPr>
              <a:t>op deze locatie.</a:t>
            </a:r>
          </a:p>
          <a:p>
            <a:pPr marL="76200" indent="0">
              <a:buNone/>
            </a:pPr>
            <a:r>
              <a:rPr lang="nl-NL" dirty="0" smtClean="0">
                <a:latin typeface="Dosis Light" panose="020B0604020202020204" charset="0"/>
              </a:rPr>
              <a:t>… gaat een vervolg krijgen met </a:t>
            </a:r>
            <a:r>
              <a:rPr lang="nl-NL" dirty="0" err="1" smtClean="0">
                <a:latin typeface="Dosis Light" panose="020B0604020202020204" charset="0"/>
              </a:rPr>
              <a:t>EduTech</a:t>
            </a:r>
            <a:r>
              <a:rPr lang="nl-NL" dirty="0" smtClean="0">
                <a:latin typeface="Dosis Light" panose="020B0604020202020204" charset="0"/>
              </a:rPr>
              <a:t> Café.</a:t>
            </a:r>
          </a:p>
          <a:p>
            <a:pPr marL="76200" indent="0">
              <a:buNone/>
            </a:pPr>
            <a:endParaRPr lang="nl-NL" dirty="0">
              <a:latin typeface="Dosis Light" panose="020B060402020202020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5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rgbClr val="51B148"/>
                </a:solidFill>
              </a:rPr>
              <a:t>Goedemorgen!</a:t>
            </a:r>
            <a:endParaRPr sz="5400" dirty="0">
              <a:solidFill>
                <a:srgbClr val="51B148"/>
              </a:solidFill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4294967295"/>
          </p:nvPr>
        </p:nvSpPr>
        <p:spPr>
          <a:xfrm>
            <a:off x="695210" y="2223650"/>
            <a:ext cx="43905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dirty="0" smtClean="0">
                <a:solidFill>
                  <a:srgbClr val="FFFFFF"/>
                </a:solidFill>
                <a:latin typeface="Dosis Light" panose="020B0604020202020204" charset="0"/>
              </a:rPr>
              <a:t>Arianne von Bartheld	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dirty="0" smtClean="0">
                <a:solidFill>
                  <a:srgbClr val="FFFFFF"/>
                </a:solidFill>
                <a:latin typeface="Dosis Light" panose="020B0604020202020204" charset="0"/>
              </a:rPr>
              <a:t>Docent Engels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dirty="0" err="1" smtClean="0">
                <a:solidFill>
                  <a:srgbClr val="FFFFFF"/>
                </a:solidFill>
                <a:latin typeface="Dosis Light" panose="020B0604020202020204" charset="0"/>
              </a:rPr>
              <a:t>TeacherLeader</a:t>
            </a:r>
            <a:r>
              <a:rPr lang="nl-NL" dirty="0" smtClean="0">
                <a:solidFill>
                  <a:srgbClr val="FFFFFF"/>
                </a:solidFill>
                <a:latin typeface="Dosis Light" panose="020B060402020202020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latin typeface="Dosis Light" panose="020B0604020202020204" charset="0"/>
              </a:rPr>
              <a:t>EduTech</a:t>
            </a:r>
            <a:r>
              <a:rPr lang="nl-NL" dirty="0" smtClean="0">
                <a:solidFill>
                  <a:srgbClr val="FFFFFF"/>
                </a:solidFill>
                <a:latin typeface="Dosis Light" panose="020B0604020202020204" charset="0"/>
              </a:rPr>
              <a:t> Almelo</a:t>
            </a:r>
            <a:endParaRPr dirty="0">
              <a:solidFill>
                <a:srgbClr val="FFFFFF"/>
              </a:solidFill>
              <a:latin typeface="Dosis Light" panose="020B0604020202020204" charset="0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99" y="819636"/>
            <a:ext cx="2702928" cy="261231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 rot="2674240">
            <a:off x="5770224" y="3830574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16200000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Verslag door Martijn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4294967295"/>
          </p:nvPr>
        </p:nvSpPr>
        <p:spPr>
          <a:xfrm>
            <a:off x="0" y="4749800"/>
            <a:ext cx="549275" cy="3937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22000" y="893225"/>
            <a:ext cx="5490166" cy="690900"/>
          </a:xfrm>
        </p:spPr>
        <p:txBody>
          <a:bodyPr/>
          <a:lstStyle/>
          <a:p>
            <a:r>
              <a:rPr lang="nl-NL" dirty="0" err="1" smtClean="0"/>
              <a:t>Pitches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/>
              <a:t>per vak 1 lesontwerp in 2 min.</a:t>
            </a:r>
            <a:endParaRPr lang="nl-NL" sz="24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latin typeface="Dosis Light" panose="020B0604020202020204" charset="0"/>
              </a:rPr>
              <a:t>Bloem</a:t>
            </a:r>
          </a:p>
          <a:p>
            <a:r>
              <a:rPr lang="nl-NL" dirty="0" smtClean="0">
                <a:latin typeface="Dosis Light" panose="020B0604020202020204" charset="0"/>
              </a:rPr>
              <a:t>Nederlands</a:t>
            </a:r>
          </a:p>
          <a:p>
            <a:r>
              <a:rPr lang="nl-NL" dirty="0" smtClean="0">
                <a:latin typeface="Dosis Light" panose="020B0604020202020204" charset="0"/>
              </a:rPr>
              <a:t>Dier </a:t>
            </a:r>
          </a:p>
          <a:p>
            <a:r>
              <a:rPr lang="nl-NL" dirty="0" smtClean="0">
                <a:latin typeface="Dosis Light" panose="020B0604020202020204" charset="0"/>
              </a:rPr>
              <a:t>Groen technisch</a:t>
            </a:r>
          </a:p>
          <a:p>
            <a:r>
              <a:rPr lang="nl-NL" dirty="0" smtClean="0">
                <a:latin typeface="Dosis Light" panose="020B0604020202020204" charset="0"/>
              </a:rPr>
              <a:t>LO</a:t>
            </a:r>
          </a:p>
          <a:p>
            <a:r>
              <a:rPr lang="nl-NL" dirty="0" smtClean="0">
                <a:latin typeface="Dosis Light" panose="020B0604020202020204" charset="0"/>
              </a:rPr>
              <a:t>Rekenen</a:t>
            </a:r>
          </a:p>
          <a:p>
            <a:r>
              <a:rPr lang="nl-NL" dirty="0" smtClean="0">
                <a:latin typeface="Dosis Light" panose="020B0604020202020204" charset="0"/>
              </a:rPr>
              <a:t>Muziek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2"/>
          </p:nvPr>
        </p:nvSpPr>
        <p:spPr>
          <a:xfrm>
            <a:off x="6325498" y="1725900"/>
            <a:ext cx="2513702" cy="3024000"/>
          </a:xfrm>
        </p:spPr>
        <p:txBody>
          <a:bodyPr/>
          <a:lstStyle/>
          <a:p>
            <a:r>
              <a:rPr lang="nl-NL" dirty="0" smtClean="0">
                <a:latin typeface="Dosis Light" panose="020B0604020202020204" charset="0"/>
              </a:rPr>
              <a:t>Gezonde wereld</a:t>
            </a:r>
          </a:p>
          <a:p>
            <a:r>
              <a:rPr lang="nl-NL" dirty="0" smtClean="0">
                <a:latin typeface="Dosis Light" panose="020B0604020202020204" charset="0"/>
              </a:rPr>
              <a:t>Groen</a:t>
            </a:r>
          </a:p>
          <a:p>
            <a:r>
              <a:rPr lang="nl-NL" dirty="0" err="1" smtClean="0">
                <a:latin typeface="Dosis Light" panose="020B0604020202020204" charset="0"/>
              </a:rPr>
              <a:t>Mens&amp;Maatschappij</a:t>
            </a:r>
            <a:endParaRPr lang="nl-NL" dirty="0" smtClean="0">
              <a:latin typeface="Dosis Light" panose="020B0604020202020204" charset="0"/>
            </a:endParaRPr>
          </a:p>
          <a:p>
            <a:r>
              <a:rPr lang="nl-NL" dirty="0" err="1" smtClean="0">
                <a:latin typeface="Dosis Light" panose="020B0604020202020204" charset="0"/>
              </a:rPr>
              <a:t>Nask</a:t>
            </a:r>
            <a:endParaRPr lang="nl-NL" dirty="0" smtClean="0">
              <a:latin typeface="Dosis Light" panose="020B0604020202020204" charset="0"/>
            </a:endParaRPr>
          </a:p>
          <a:p>
            <a:r>
              <a:rPr lang="nl-NL" dirty="0" smtClean="0">
                <a:latin typeface="Dosis Light" panose="020B0604020202020204" charset="0"/>
              </a:rPr>
              <a:t>Bio</a:t>
            </a:r>
          </a:p>
          <a:p>
            <a:r>
              <a:rPr lang="nl-NL" dirty="0" smtClean="0">
                <a:latin typeface="Dosis Light" panose="020B0604020202020204" charset="0"/>
              </a:rPr>
              <a:t>Wiskunde</a:t>
            </a:r>
          </a:p>
          <a:p>
            <a:r>
              <a:rPr lang="nl-NL" dirty="0" smtClean="0">
                <a:latin typeface="Dosis Light" panose="020B0604020202020204" charset="0"/>
              </a:rPr>
              <a:t>CKV/BVO</a:t>
            </a:r>
            <a:endParaRPr lang="nl-NL" dirty="0">
              <a:latin typeface="Dosi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4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22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6209" y="2238704"/>
            <a:ext cx="906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Dosis Light" panose="020B0604020202020204" charset="0"/>
              </a:rPr>
              <a:t>https://padlet.com/avbinsbergen/enschede10dec</a:t>
            </a:r>
          </a:p>
        </p:txBody>
      </p:sp>
    </p:spTree>
    <p:extLst>
      <p:ext uri="{BB962C8B-B14F-4D97-AF65-F5344CB8AC3E}">
        <p14:creationId xmlns:p14="http://schemas.microsoft.com/office/powerpoint/2010/main" val="4377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344574" y="1323600"/>
            <a:ext cx="4285935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3600" dirty="0">
                <a:latin typeface="Dosis Light" panose="020B0604020202020204" charset="0"/>
              </a:rPr>
              <a:t>'Technology </a:t>
            </a:r>
            <a:r>
              <a:rPr lang="en-US" sz="3600" b="1" i="0" dirty="0">
                <a:latin typeface="Dosis Light" panose="020B0604020202020204" charset="0"/>
              </a:rPr>
              <a:t>can</a:t>
            </a:r>
            <a:r>
              <a:rPr lang="en-US" sz="3600" dirty="0">
                <a:latin typeface="Dosis Light" panose="020B0604020202020204" charset="0"/>
              </a:rPr>
              <a:t> amplify great teaching but great technology cannot replace poor </a:t>
            </a:r>
            <a:r>
              <a:rPr lang="en-US" sz="3600" dirty="0" smtClean="0">
                <a:latin typeface="Dosis Light" panose="020B0604020202020204" charset="0"/>
              </a:rPr>
              <a:t>teaching”</a:t>
            </a:r>
            <a:endParaRPr sz="3600" dirty="0">
              <a:latin typeface="Dosis Light" panose="020B0604020202020204" charset="0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1022350" sx="100000" sy="100000" flip="y" algn="tl"/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Leeropbrengsten</a:t>
            </a: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3822000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nl-NL" sz="1800" b="1" dirty="0">
                <a:latin typeface="Dosis Light" panose="020B0604020202020204" charset="0"/>
              </a:rPr>
              <a:t>Leerprestaties verbeteren</a:t>
            </a:r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2"/>
          </p:nvPr>
        </p:nvSpPr>
        <p:spPr>
          <a:xfrm>
            <a:off x="5448638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nl-NL" sz="1800" b="1" dirty="0">
                <a:latin typeface="Dosis Light" panose="020B0604020202020204" charset="0"/>
              </a:rPr>
              <a:t>Leerlingen meer gemotiveerd</a:t>
            </a:r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3"/>
          </p:nvPr>
        </p:nvSpPr>
        <p:spPr>
          <a:xfrm>
            <a:off x="7075275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nl-NL" sz="1800" b="1" dirty="0">
                <a:latin typeface="Dosis Light" panose="020B0604020202020204" charset="0"/>
              </a:rPr>
              <a:t>Leerlingen beter zich op eigen leerproces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91" name="Google Shape;291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1"/>
          </p:nvPr>
        </p:nvSpPr>
        <p:spPr>
          <a:xfrm>
            <a:off x="3822000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nl-NL" sz="1800" b="1" dirty="0">
                <a:latin typeface="Dosis Light" panose="020B0604020202020204" charset="0"/>
              </a:rPr>
              <a:t>Leraren beter overzicht op vorderingen leerlingen</a:t>
            </a:r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2"/>
          </p:nvPr>
        </p:nvSpPr>
        <p:spPr>
          <a:xfrm>
            <a:off x="5448638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nl-NL" sz="1800" b="1" dirty="0">
                <a:latin typeface="Dosis Light" panose="020B0604020202020204" charset="0"/>
              </a:rPr>
              <a:t>Onderwijs beter afgestemd op individu</a:t>
            </a:r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3"/>
          </p:nvPr>
        </p:nvSpPr>
        <p:spPr>
          <a:xfrm>
            <a:off x="7075275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nl-NL" sz="1800" b="1" dirty="0">
                <a:latin typeface="Dosis Light" panose="020B0604020202020204" charset="0"/>
              </a:rPr>
              <a:t>Lesgeven verloopt </a:t>
            </a:r>
            <a:r>
              <a:rPr lang="nl-NL" sz="1800" b="1" dirty="0" smtClean="0">
                <a:latin typeface="Dosis Light" panose="020B0604020202020204" charset="0"/>
              </a:rPr>
              <a:t>efficiënter /Sneller leren</a:t>
            </a:r>
            <a:endParaRPr sz="1800" b="1" dirty="0">
              <a:latin typeface="Dosis Light" panose="020B060402020202020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808537" y="4749851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84888D"/>
                </a:solidFill>
                <a:latin typeface="Pontano Sans"/>
              </a:rPr>
              <a:t>*uit ICT gebruik in het onderwijs 2018 (Kennisnet via KBA)</a:t>
            </a:r>
          </a:p>
          <a:p>
            <a:endParaRPr lang="nl-NL" sz="1200" dirty="0">
              <a:solidFill>
                <a:srgbClr val="84888D"/>
              </a:solidFill>
              <a:latin typeface="Pontan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/>
          <p:nvPr/>
        </p:nvSpPr>
        <p:spPr>
          <a:xfrm>
            <a:off x="3809970" y="435095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3"/>
          <p:cNvSpPr/>
          <p:nvPr/>
        </p:nvSpPr>
        <p:spPr>
          <a:xfrm>
            <a:off x="3903280" y="754912"/>
            <a:ext cx="1888500" cy="3440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32" y="1651369"/>
            <a:ext cx="1825196" cy="1261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Drie pijlers</a:t>
            </a:r>
            <a:endParaRPr dirty="0"/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58" name="Google Shape;258;p30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59" name="Google Shape;259;p30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ICT om leren te faciliteren</a:t>
              </a:r>
              <a:endParaRPr sz="8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0" name="Google Shape;260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B8F567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1" name="Google Shape;261;p30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62" name="Google Shape;262;p30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ICT om lessen te verrijken</a:t>
              </a:r>
              <a:endParaRPr sz="8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3" name="Google Shape;263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51B148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4" name="Google Shape;264;p30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65" name="Google Shape;265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ICT om ICT te leren</a:t>
              </a:r>
              <a:endParaRPr sz="8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6" name="Google Shape;266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9BCF6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7" name="Google Shape;267;p30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68" name="Google Shape;268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" name="Google Shape;271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72" name="Google Shape;272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75" name="Google Shape;275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78" name="Google Shape;278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" name="Google Shape;280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1" name="Google Shape;281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 dirty="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2" name="Google Shape;282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69" y="2928448"/>
            <a:ext cx="620757" cy="62075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36" y="4223956"/>
            <a:ext cx="902523" cy="580193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10" y="1183914"/>
            <a:ext cx="1030219" cy="975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ctrTitle" idx="4294967295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B8F567"/>
                </a:solidFill>
              </a:rPr>
              <a:t>Richtlijn</a:t>
            </a:r>
            <a:endParaRPr sz="7200" dirty="0">
              <a:solidFill>
                <a:srgbClr val="B8F567"/>
              </a:solidFill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4294967295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" indent="0">
              <a:buNone/>
            </a:pPr>
            <a:r>
              <a:rPr lang="nl-NL" dirty="0">
                <a:latin typeface="Dosis Light" panose="020B0604020202020204" charset="0"/>
              </a:rPr>
              <a:t>Leerlingen gebruiken ongeveer </a:t>
            </a:r>
            <a:r>
              <a:rPr lang="nl-NL" b="1" dirty="0">
                <a:latin typeface="Dosis Light" panose="020B0604020202020204" charset="0"/>
              </a:rPr>
              <a:t>40% </a:t>
            </a:r>
            <a:r>
              <a:rPr lang="nl-NL" dirty="0">
                <a:latin typeface="Dosis Light" panose="020B0604020202020204" charset="0"/>
              </a:rPr>
              <a:t>van de tijd digitale technologie in hun onderwijs.</a:t>
            </a:r>
          </a:p>
          <a:p>
            <a:pPr marL="45720" indent="0">
              <a:buNone/>
            </a:pPr>
            <a:endParaRPr lang="nl-NL" sz="1800"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1" y="2256275"/>
            <a:ext cx="2192950" cy="2192950"/>
          </a:xfrm>
          <a:prstGeom prst="rect">
            <a:avLst/>
          </a:prstGeom>
        </p:spPr>
      </p:pic>
      <p:sp>
        <p:nvSpPr>
          <p:cNvPr id="16" name="Google Shape;483;p40"/>
          <p:cNvSpPr/>
          <p:nvPr/>
        </p:nvSpPr>
        <p:spPr>
          <a:xfrm>
            <a:off x="7751134" y="2432571"/>
            <a:ext cx="658243" cy="68055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510;p40"/>
          <p:cNvGrpSpPr/>
          <p:nvPr/>
        </p:nvGrpSpPr>
        <p:grpSpPr>
          <a:xfrm>
            <a:off x="1804884" y="614103"/>
            <a:ext cx="765544" cy="768453"/>
            <a:chOff x="2583325" y="2972875"/>
            <a:chExt cx="462850" cy="445750"/>
          </a:xfrm>
          <a:solidFill>
            <a:schemeClr val="bg1"/>
          </a:solidFill>
        </p:grpSpPr>
        <p:sp>
          <p:nvSpPr>
            <p:cNvPr id="19" name="Google Shape;511;p4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2;p4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20;p40"/>
          <p:cNvGrpSpPr/>
          <p:nvPr/>
        </p:nvGrpSpPr>
        <p:grpSpPr>
          <a:xfrm>
            <a:off x="3060150" y="608174"/>
            <a:ext cx="1079649" cy="774382"/>
            <a:chOff x="1926350" y="995225"/>
            <a:chExt cx="428650" cy="356600"/>
          </a:xfrm>
          <a:solidFill>
            <a:schemeClr val="bg1"/>
          </a:solidFill>
        </p:grpSpPr>
        <p:sp>
          <p:nvSpPr>
            <p:cNvPr id="22" name="Google Shape;421;p40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2;p40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3;p40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4;p40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560;p40"/>
          <p:cNvSpPr/>
          <p:nvPr/>
        </p:nvSpPr>
        <p:spPr>
          <a:xfrm>
            <a:off x="435676" y="535473"/>
            <a:ext cx="879486" cy="847083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8</a:t>
            </a:fld>
            <a:endParaRPr lang="nl-NL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3343486"/>
              </p:ext>
            </p:extLst>
          </p:nvPr>
        </p:nvGraphicFramePr>
        <p:xfrm>
          <a:off x="786808" y="196800"/>
          <a:ext cx="7380599" cy="474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5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3126232" y="845596"/>
            <a:ext cx="5449784" cy="3627966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418</Words>
  <Application>Microsoft Office PowerPoint</Application>
  <PresentationFormat>Diavoorstelling (16:9)</PresentationFormat>
  <Paragraphs>138</Paragraphs>
  <Slides>22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Wingdings</vt:lpstr>
      <vt:lpstr>Arial</vt:lpstr>
      <vt:lpstr>Dosis Light</vt:lpstr>
      <vt:lpstr>Dosis</vt:lpstr>
      <vt:lpstr>Pontano Sans</vt:lpstr>
      <vt:lpstr>Solanio template</vt:lpstr>
      <vt:lpstr>Studiedag EduTech</vt:lpstr>
      <vt:lpstr>Goedemorgen!</vt:lpstr>
      <vt:lpstr>PowerPoint-presentatie</vt:lpstr>
      <vt:lpstr>Leeropbrengsten</vt:lpstr>
      <vt:lpstr>PowerPoint-presentatie</vt:lpstr>
      <vt:lpstr>Drie pijlers</vt:lpstr>
      <vt:lpstr>Richtlijn</vt:lpstr>
      <vt:lpstr>PowerPoint-presentatie</vt:lpstr>
      <vt:lpstr>PowerPoint-presentatie</vt:lpstr>
      <vt:lpstr>Organisatievorm</vt:lpstr>
      <vt:lpstr>Plan van aanpak 2018-2019</vt:lpstr>
      <vt:lpstr>We doen nog meer..</vt:lpstr>
      <vt:lpstr>Nog meer..</vt:lpstr>
      <vt:lpstr>En dan ook nog…</vt:lpstr>
      <vt:lpstr>Terug naar vandaag..</vt:lpstr>
      <vt:lpstr>PowerPoint-presentatie</vt:lpstr>
      <vt:lpstr>PowerPoint-presentatie</vt:lpstr>
      <vt:lpstr>PowerPoint-presentatie</vt:lpstr>
      <vt:lpstr>Vandaag…</vt:lpstr>
      <vt:lpstr>Verslag door Martijn</vt:lpstr>
      <vt:lpstr>Pitches per vak 1 lesontwerp in 2 min.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Studiedag EduTech</dc:title>
  <dc:creator>Arianne von Bartheld</dc:creator>
  <cp:lastModifiedBy>Arianne Bartheld, von</cp:lastModifiedBy>
  <cp:revision>31</cp:revision>
  <dcterms:modified xsi:type="dcterms:W3CDTF">2018-12-10T15:17:13Z</dcterms:modified>
</cp:coreProperties>
</file>